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10"/>
  </p:notesMasterIdLst>
  <p:sldIdLst>
    <p:sldId id="256" r:id="rId2"/>
    <p:sldId id="259" r:id="rId3"/>
    <p:sldId id="265" r:id="rId4"/>
    <p:sldId id="268" r:id="rId5"/>
    <p:sldId id="260" r:id="rId6"/>
    <p:sldId id="262" r:id="rId7"/>
    <p:sldId id="257" r:id="rId8"/>
    <p:sldId id="267" r:id="rId9"/>
  </p:sldIdLst>
  <p:sldSz cx="9144000" cy="5143500" type="screen16x9"/>
  <p:notesSz cx="6858000" cy="9144000"/>
  <p:embeddedFontLst>
    <p:embeddedFont>
      <p:font typeface="Montserrat SemiBold" panose="020B060402020202020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Play" panose="020B0604020202020204" charset="0"/>
      <p:regular r:id="rId19"/>
      <p:bold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Lobster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CB4580-1578-46C4-83B0-27072603C4F6}">
  <a:tblStyle styleId="{E8CB4580-1578-46C4-83B0-27072603C4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76396670e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" name="Google Shape;60;g2476396670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76396670e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2476396670e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76396670e_0_4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2476396670e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09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76396670e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247639667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76396670e_0_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In 2023, we had a blast with AWS CDK Workshop, AWS Security Hub Workshop and several AWS Accelerated BootCamps.</a:t>
            </a:r>
            <a:endParaRPr/>
          </a:p>
        </p:txBody>
      </p:sp>
      <p:sp>
        <p:nvSpPr>
          <p:cNvPr id="165" name="Google Shape;165;g2476396670e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476396670e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g2476396670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899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92654" y="4771641"/>
            <a:ext cx="1381312" cy="1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hank_You">
  <p:cSld name="2_Thank_You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>
            <a:off x="202406" y="1381125"/>
            <a:ext cx="7484071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57150" rIns="91425" bIns="571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IN" sz="7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202406" y="2575558"/>
            <a:ext cx="4140994" cy="33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202406" y="2964982"/>
            <a:ext cx="4140994" cy="13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7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solidFill>
          <a:srgbClr val="1C232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TwoSpeakers">
  <p:cSld name="Title_TwoSpeaker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01930" y="1807284"/>
            <a:ext cx="6538874" cy="11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02406" y="3405188"/>
            <a:ext cx="3131344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02406" y="3688868"/>
            <a:ext cx="3131344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3"/>
          </p:nvPr>
        </p:nvSpPr>
        <p:spPr>
          <a:xfrm>
            <a:off x="3609459" y="3405188"/>
            <a:ext cx="3131344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4"/>
          </p:nvPr>
        </p:nvSpPr>
        <p:spPr>
          <a:xfrm>
            <a:off x="3609459" y="3688868"/>
            <a:ext cx="3131344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5"/>
          </p:nvPr>
        </p:nvSpPr>
        <p:spPr>
          <a:xfrm>
            <a:off x="201929" y="1052197"/>
            <a:ext cx="6538873" cy="34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900" b="1" i="0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6"/>
          </p:nvPr>
        </p:nvSpPr>
        <p:spPr>
          <a:xfrm>
            <a:off x="201929" y="1490666"/>
            <a:ext cx="6538873" cy="34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900" b="1" i="0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1929" y="4724219"/>
            <a:ext cx="1194938" cy="414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ThreeSpeakers">
  <p:cSld name="Title_ThreeSpeaker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01930" y="1807284"/>
            <a:ext cx="6538874" cy="1156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201930" y="3405188"/>
            <a:ext cx="2688828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01930" y="3688868"/>
            <a:ext cx="2688828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3"/>
          </p:nvPr>
        </p:nvSpPr>
        <p:spPr>
          <a:xfrm>
            <a:off x="3044390" y="3405188"/>
            <a:ext cx="2688828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3044390" y="3688868"/>
            <a:ext cx="2688828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5"/>
          </p:nvPr>
        </p:nvSpPr>
        <p:spPr>
          <a:xfrm>
            <a:off x="5886851" y="3405188"/>
            <a:ext cx="2688828" cy="29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6"/>
          </p:nvPr>
        </p:nvSpPr>
        <p:spPr>
          <a:xfrm>
            <a:off x="5886851" y="3688868"/>
            <a:ext cx="2688828" cy="6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7"/>
          </p:nvPr>
        </p:nvSpPr>
        <p:spPr>
          <a:xfrm>
            <a:off x="201929" y="1054396"/>
            <a:ext cx="6538873" cy="34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900" b="1" i="0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8"/>
          </p:nvPr>
        </p:nvSpPr>
        <p:spPr>
          <a:xfrm>
            <a:off x="201929" y="1490666"/>
            <a:ext cx="6538873" cy="34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900" b="1" i="0" cap="non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758868" y="0"/>
            <a:ext cx="7377160" cy="5143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02406" y="217289"/>
            <a:ext cx="8741172" cy="53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02406" y="891977"/>
            <a:ext cx="8739188" cy="101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09725" rIns="137150" bIns="109725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5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1929" y="4724219"/>
            <a:ext cx="1194938" cy="4144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44">
          <p15:clr>
            <a:srgbClr val="F26B43"/>
          </p15:clr>
        </p15:guide>
        <p15:guide id="2" pos="6768">
          <p15:clr>
            <a:srgbClr val="F26B43"/>
          </p15:clr>
        </p15:guide>
        <p15:guide id="3" orient="horz" pos="162">
          <p15:clr>
            <a:srgbClr val="F26B43"/>
          </p15:clr>
        </p15:guide>
        <p15:guide id="4" orient="horz" pos="37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dipalik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/>
        </p:nvSpPr>
        <p:spPr>
          <a:xfrm>
            <a:off x="101550" y="1294200"/>
            <a:ext cx="8940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Empowering </a:t>
            </a:r>
            <a:r>
              <a:rPr lang="en-IN" sz="4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IN" sz="4000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AWS User </a:t>
            </a:r>
            <a:r>
              <a:rPr lang="en-IN" sz="4000" dirty="0" smtClean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Community with</a:t>
            </a:r>
            <a:r>
              <a:rPr lang="en-IN" sz="4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IN" sz="4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IN" sz="40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AWSUGNCR</a:t>
            </a:r>
            <a:endParaRPr sz="4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44" name="Google Shape;44;p7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86892" cy="124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87" y="2607621"/>
            <a:ext cx="2269585" cy="2269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/>
        </p:nvSpPr>
        <p:spPr>
          <a:xfrm>
            <a:off x="101550" y="1117050"/>
            <a:ext cx="89409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Vision:</a:t>
            </a:r>
            <a:r>
              <a:rPr lang="en-IN" sz="2600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/>
            </a:r>
            <a:br>
              <a:rPr lang="en-IN" sz="2600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</a:br>
            <a:endParaRPr sz="2600" dirty="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Amazon Web Services (</a:t>
            </a:r>
            <a:r>
              <a:rPr lang="en-IN" sz="24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AWS</a:t>
            </a:r>
            <a:r>
              <a:rPr lang="en-IN" sz="2400" dirty="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 Community User Groups (</a:t>
            </a:r>
            <a:r>
              <a:rPr lang="en-IN" sz="24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CUGs</a:t>
            </a:r>
            <a:r>
              <a:rPr lang="en-IN" sz="2400" dirty="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 aim to foster a global community of AWS enthusiasts and professionals.</a:t>
            </a:r>
            <a:endParaRPr sz="3400" dirty="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3" name="Google Shape;63;p10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86894" cy="124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/>
        </p:nvSpPr>
        <p:spPr>
          <a:xfrm>
            <a:off x="101550" y="1117050"/>
            <a:ext cx="8940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4" name="Google Shape;194;p16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86894" cy="1249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725028" y="1204482"/>
            <a:ext cx="6480175" cy="2657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GB" altLang="en-US" sz="1400" noProof="1">
                <a:solidFill>
                  <a:schemeClr val="bg1"/>
                </a:solidFill>
                <a:latin typeface="Arial" panose="020B0604020202020204" pitchFamily="34" charset="0"/>
              </a:rPr>
              <a:t>Rajat Arora (Vice President at Natwest)</a:t>
            </a:r>
          </a:p>
          <a:p>
            <a:pPr>
              <a:lnSpc>
                <a:spcPts val="2000"/>
              </a:lnSpc>
              <a:buClr>
                <a:srgbClr val="5B9CC9"/>
              </a:buClr>
              <a:buSzPct val="140000"/>
              <a:defRPr/>
            </a:pPr>
            <a:r>
              <a:rPr lang="en-GB" altLang="en-US" sz="1400" noProof="1">
                <a:solidFill>
                  <a:schemeClr val="bg1"/>
                </a:solidFill>
                <a:latin typeface="Arial" panose="020B0604020202020204" pitchFamily="34" charset="0"/>
              </a:rPr>
              <a:t>     17+ Years experience</a:t>
            </a:r>
          </a:p>
          <a:p>
            <a:pPr>
              <a:lnSpc>
                <a:spcPts val="2000"/>
              </a:lnSpc>
              <a:buClr>
                <a:srgbClr val="5B9CC9"/>
              </a:buClr>
              <a:buSzPct val="140000"/>
              <a:defRPr/>
            </a:pPr>
            <a:endParaRPr lang="en-GB" altLang="en-US" sz="1400" noProof="1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GB" altLang="en-US" sz="1400" noProof="1">
                <a:solidFill>
                  <a:schemeClr val="bg1"/>
                </a:solidFill>
                <a:latin typeface="Arial" panose="020B0604020202020204" pitchFamily="34" charset="0"/>
              </a:rPr>
              <a:t>Gitlab Certified DevOps Engineer</a:t>
            </a: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GB" altLang="en-US" sz="1400" noProof="1">
                <a:solidFill>
                  <a:schemeClr val="bg1"/>
                </a:solidFill>
                <a:latin typeface="Arial" panose="020B0604020202020204" pitchFamily="34" charset="0"/>
              </a:rPr>
              <a:t>AWS Certified Solution Architect – Associate</a:t>
            </a: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US" altLang="en-US" sz="1400" noProof="1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ts val="2000"/>
              </a:lnSpc>
              <a:buClr>
                <a:srgbClr val="5B9CC9"/>
              </a:buClr>
              <a:buSzPct val="140000"/>
              <a:defRPr/>
            </a:pPr>
            <a:endParaRPr lang="en-US" altLang="en-US" sz="1400" noProof="1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en-US" sz="1400" noProof="1">
                <a:solidFill>
                  <a:schemeClr val="bg1"/>
                </a:solidFill>
                <a:latin typeface="Arial" panose="020B0604020202020204" pitchFamily="34" charset="0"/>
              </a:rPr>
              <a:t>AWS Community Builder</a:t>
            </a: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  <a:defRPr/>
            </a:pPr>
            <a:r>
              <a:rPr lang="en-US" altLang="en-US" sz="1400" noProof="1">
                <a:solidFill>
                  <a:schemeClr val="bg1"/>
                </a:solidFill>
                <a:latin typeface="Arial" panose="020B0604020202020204" pitchFamily="34" charset="0"/>
              </a:rPr>
              <a:t>AWS UserGroup Leader </a:t>
            </a:r>
            <a:r>
              <a:rPr lang="en-US" altLang="en-US" sz="1400" noProof="1" smtClean="0">
                <a:solidFill>
                  <a:schemeClr val="bg1"/>
                </a:solidFill>
                <a:latin typeface="Arial" panose="020B0604020202020204" pitchFamily="34" charset="0"/>
              </a:rPr>
              <a:t>AWSUGNCR</a:t>
            </a:r>
            <a:endParaRPr lang="en-GB" altLang="en-US" sz="1400" noProof="1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  <a:defRPr/>
            </a:pPr>
            <a:endParaRPr lang="en-GB" altLang="en-US" sz="1400" noProof="1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6735D-18C2-CBC5-D7AB-04C404FA8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3" t="6470" r="3781" b="1757"/>
          <a:stretch/>
        </p:blipFill>
        <p:spPr>
          <a:xfrm>
            <a:off x="6328064" y="714275"/>
            <a:ext cx="1801446" cy="1818776"/>
          </a:xfrm>
          <a:prstGeom prst="rect">
            <a:avLst/>
          </a:prstGeom>
        </p:spPr>
      </p:pic>
      <p:pic>
        <p:nvPicPr>
          <p:cNvPr id="7" name="Picture 6" descr="qrcode.602322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267" y="2731912"/>
            <a:ext cx="1787243" cy="17872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06864" y="4593930"/>
            <a:ext cx="4443845" cy="325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defRPr/>
            </a:pPr>
            <a:r>
              <a:rPr lang="en-GB" altLang="en-US" noProof="1">
                <a:solidFill>
                  <a:schemeClr val="bg1"/>
                </a:solidFill>
                <a:latin typeface="Arial" panose="020B0604020202020204" pitchFamily="34" charset="0"/>
              </a:rPr>
              <a:t>https://www.linkedin.com/in/rajat-arora-77308414/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/>
        </p:nvSpPr>
        <p:spPr>
          <a:xfrm>
            <a:off x="101550" y="1117050"/>
            <a:ext cx="8940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4" name="Google Shape;194;p16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86894" cy="12493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34098" y="1117050"/>
            <a:ext cx="4695102" cy="34265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r>
              <a:rPr lang="en-GB" altLang="en-US" sz="1400" dirty="0">
                <a:solidFill>
                  <a:schemeClr val="bg1"/>
                </a:solidFill>
              </a:rPr>
              <a:t>Dipali </a:t>
            </a:r>
            <a:r>
              <a:rPr lang="en-GB" altLang="en-US" sz="1400" dirty="0" err="1">
                <a:solidFill>
                  <a:schemeClr val="bg1"/>
                </a:solidFill>
              </a:rPr>
              <a:t>Kulshrestha</a:t>
            </a:r>
            <a:r>
              <a:rPr lang="en-GB" altLang="en-US" sz="1400" dirty="0">
                <a:solidFill>
                  <a:schemeClr val="bg1"/>
                </a:solidFill>
              </a:rPr>
              <a:t> (Vice President at </a:t>
            </a:r>
            <a:r>
              <a:rPr lang="en-GB" altLang="en-US" sz="1400" dirty="0" err="1">
                <a:solidFill>
                  <a:schemeClr val="bg1"/>
                </a:solidFill>
              </a:rPr>
              <a:t>Natwest</a:t>
            </a:r>
            <a:r>
              <a:rPr lang="en-GB" altLang="en-US" sz="1400" dirty="0">
                <a:solidFill>
                  <a:schemeClr val="bg1"/>
                </a:solidFill>
              </a:rPr>
              <a:t>)  </a:t>
            </a:r>
          </a:p>
          <a:p>
            <a:pPr>
              <a:lnSpc>
                <a:spcPts val="2000"/>
              </a:lnSpc>
              <a:buClr>
                <a:srgbClr val="5B9CC9"/>
              </a:buClr>
              <a:buSzPct val="140000"/>
            </a:pPr>
            <a:r>
              <a:rPr lang="en-GB" altLang="en-US" sz="1400" dirty="0">
                <a:solidFill>
                  <a:schemeClr val="bg1"/>
                </a:solidFill>
              </a:rPr>
              <a:t>       18+ Years experience</a:t>
            </a:r>
          </a:p>
          <a:p>
            <a:pPr>
              <a:lnSpc>
                <a:spcPts val="2000"/>
              </a:lnSpc>
              <a:buClr>
                <a:srgbClr val="5B9CC9"/>
              </a:buClr>
              <a:buSzPct val="140000"/>
            </a:pPr>
            <a:endParaRPr lang="en-GB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</a:pPr>
            <a:endParaRPr lang="en-GB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r>
              <a:rPr lang="en-GB" altLang="en-US" sz="1400" dirty="0">
                <a:solidFill>
                  <a:schemeClr val="bg1"/>
                </a:solidFill>
              </a:rPr>
              <a:t>AWS Certified Solution Architect – Professional</a:t>
            </a: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r>
              <a:rPr lang="en-GB" altLang="en-US" sz="1400" dirty="0">
                <a:solidFill>
                  <a:schemeClr val="bg1"/>
                </a:solidFill>
              </a:rPr>
              <a:t>AWS Certified Solution Architect – Associate</a:t>
            </a: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r>
              <a:rPr lang="en-GB" altLang="en-US" sz="1400" dirty="0">
                <a:solidFill>
                  <a:schemeClr val="bg1"/>
                </a:solidFill>
              </a:rPr>
              <a:t>AWS Certified Cloud Practitioner</a:t>
            </a: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endParaRPr lang="en-GB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endParaRPr lang="en-GB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r>
              <a:rPr lang="en-GB" altLang="en-US" sz="1400" dirty="0">
                <a:solidFill>
                  <a:schemeClr val="bg1"/>
                </a:solidFill>
              </a:rPr>
              <a:t>AWS </a:t>
            </a:r>
            <a:r>
              <a:rPr lang="en-GB" altLang="en-US" sz="1400" dirty="0" smtClean="0">
                <a:solidFill>
                  <a:schemeClr val="bg1"/>
                </a:solidFill>
              </a:rPr>
              <a:t>Hero </a:t>
            </a:r>
            <a:r>
              <a:rPr lang="en-GB" altLang="en-US" sz="1400" dirty="0">
                <a:solidFill>
                  <a:schemeClr val="bg1"/>
                </a:solidFill>
              </a:rPr>
              <a:t>– AWS Community</a:t>
            </a: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r>
              <a:rPr lang="en-GB" altLang="en-US" sz="1400" dirty="0">
                <a:solidFill>
                  <a:schemeClr val="bg1"/>
                </a:solidFill>
              </a:rPr>
              <a:t>AWS </a:t>
            </a:r>
            <a:r>
              <a:rPr lang="en-GB" altLang="en-US" sz="1400" dirty="0" err="1">
                <a:solidFill>
                  <a:schemeClr val="bg1"/>
                </a:solidFill>
              </a:rPr>
              <a:t>UserGroup</a:t>
            </a:r>
            <a:r>
              <a:rPr lang="en-GB" altLang="en-US" sz="1400" dirty="0">
                <a:solidFill>
                  <a:schemeClr val="bg1"/>
                </a:solidFill>
              </a:rPr>
              <a:t> Leader </a:t>
            </a:r>
            <a:r>
              <a:rPr lang="en-GB" altLang="en-US" sz="1400" dirty="0" smtClean="0">
                <a:solidFill>
                  <a:schemeClr val="bg1"/>
                </a:solidFill>
              </a:rPr>
              <a:t>AWSUGNCR</a:t>
            </a:r>
            <a:endParaRPr lang="en-GB" altLang="en-US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r>
              <a:rPr lang="en-GB" altLang="en-US" sz="1400" dirty="0">
                <a:solidFill>
                  <a:schemeClr val="bg1"/>
                </a:solidFill>
              </a:rPr>
              <a:t>AWS India Community Member</a:t>
            </a:r>
          </a:p>
          <a:p>
            <a:pPr marL="285750" indent="-285750">
              <a:lnSpc>
                <a:spcPts val="2000"/>
              </a:lnSpc>
              <a:buClr>
                <a:srgbClr val="5B9CC9"/>
              </a:buClr>
              <a:buSzPct val="140000"/>
              <a:buFont typeface="Wingdings" panose="05000000000000000000" pitchFamily="2" charset="2"/>
              <a:buChar char="§"/>
            </a:pPr>
            <a:endParaRPr lang="en-GB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4709" y="2905976"/>
            <a:ext cx="1870363" cy="1830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B75E4-8E39-26C5-CC60-6B4C365455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4" t="3594" r="4777"/>
          <a:stretch/>
        </p:blipFill>
        <p:spPr>
          <a:xfrm>
            <a:off x="6453621" y="815402"/>
            <a:ext cx="1963015" cy="20483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58601" y="4736894"/>
            <a:ext cx="2953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hlinkClick r:id="rId6"/>
              </a:rPr>
              <a:t>https://www.linkedin.com/in/dipalik/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3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/>
        </p:nvSpPr>
        <p:spPr>
          <a:xfrm>
            <a:off x="101550" y="1117050"/>
            <a:ext cx="8940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/>
            </a:r>
            <a:br>
              <a:rPr lang="en-IN" sz="26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</a:br>
            <a:endParaRPr sz="26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9" name="Google Shape;69;p11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86894" cy="124937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/>
        </p:nvSpPr>
        <p:spPr>
          <a:xfrm>
            <a:off x="710250" y="67420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3300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Benefits of </a:t>
            </a:r>
            <a:r>
              <a:rPr lang="en-IN" sz="3300" dirty="0" smtClean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community:</a:t>
            </a:r>
            <a:endParaRPr sz="3300" dirty="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71" name="Google Shape;71;p11"/>
          <p:cNvGrpSpPr/>
          <p:nvPr/>
        </p:nvGrpSpPr>
        <p:grpSpPr>
          <a:xfrm>
            <a:off x="4910767" y="1521863"/>
            <a:ext cx="3516033" cy="1450243"/>
            <a:chOff x="4910792" y="1250963"/>
            <a:chExt cx="3516033" cy="1450243"/>
          </a:xfrm>
        </p:grpSpPr>
        <p:grpSp>
          <p:nvGrpSpPr>
            <p:cNvPr id="72" name="Google Shape;72;p11"/>
            <p:cNvGrpSpPr/>
            <p:nvPr/>
          </p:nvGrpSpPr>
          <p:grpSpPr>
            <a:xfrm>
              <a:off x="4910792" y="1817463"/>
              <a:ext cx="1020494" cy="883743"/>
              <a:chOff x="4910792" y="1817463"/>
              <a:chExt cx="1020494" cy="883743"/>
            </a:xfrm>
          </p:grpSpPr>
          <p:sp>
            <p:nvSpPr>
              <p:cNvPr id="73" name="Google Shape;73;p11"/>
              <p:cNvSpPr/>
              <p:nvPr/>
            </p:nvSpPr>
            <p:spPr>
              <a:xfrm>
                <a:off x="4910792" y="1817463"/>
                <a:ext cx="1020494" cy="883743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96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96"/>
                    </a:lnTo>
                    <a:lnTo>
                      <a:pt x="2925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BCB4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1"/>
              <p:cNvSpPr/>
              <p:nvPr/>
            </p:nvSpPr>
            <p:spPr>
              <a:xfrm>
                <a:off x="4985488" y="1882149"/>
                <a:ext cx="871101" cy="754370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84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84"/>
                    </a:lnTo>
                    <a:lnTo>
                      <a:pt x="29254" y="1"/>
                    </a:lnTo>
                    <a:close/>
                  </a:path>
                </a:pathLst>
              </a:custGeom>
              <a:solidFill>
                <a:srgbClr val="ABCB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1"/>
              <p:cNvSpPr/>
              <p:nvPr/>
            </p:nvSpPr>
            <p:spPr>
              <a:xfrm>
                <a:off x="5266542" y="2221584"/>
                <a:ext cx="306818" cy="192076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6336" extrusionOk="0">
                    <a:moveTo>
                      <a:pt x="2691" y="2847"/>
                    </a:moveTo>
                    <a:lnTo>
                      <a:pt x="2691" y="6037"/>
                    </a:lnTo>
                    <a:lnTo>
                      <a:pt x="1393" y="6037"/>
                    </a:lnTo>
                    <a:lnTo>
                      <a:pt x="1393" y="2847"/>
                    </a:lnTo>
                    <a:close/>
                    <a:moveTo>
                      <a:pt x="5703" y="2049"/>
                    </a:moveTo>
                    <a:lnTo>
                      <a:pt x="5703" y="6037"/>
                    </a:lnTo>
                    <a:lnTo>
                      <a:pt x="4406" y="6037"/>
                    </a:lnTo>
                    <a:lnTo>
                      <a:pt x="4406" y="2049"/>
                    </a:lnTo>
                    <a:close/>
                    <a:moveTo>
                      <a:pt x="8704" y="299"/>
                    </a:moveTo>
                    <a:lnTo>
                      <a:pt x="8704" y="6037"/>
                    </a:lnTo>
                    <a:lnTo>
                      <a:pt x="7406" y="6037"/>
                    </a:lnTo>
                    <a:lnTo>
                      <a:pt x="7406" y="299"/>
                    </a:lnTo>
                    <a:close/>
                    <a:moveTo>
                      <a:pt x="7275" y="1"/>
                    </a:moveTo>
                    <a:cubicBezTo>
                      <a:pt x="7192" y="1"/>
                      <a:pt x="7132" y="61"/>
                      <a:pt x="7132" y="156"/>
                    </a:cubicBezTo>
                    <a:lnTo>
                      <a:pt x="7132" y="6037"/>
                    </a:lnTo>
                    <a:lnTo>
                      <a:pt x="6001" y="6037"/>
                    </a:lnTo>
                    <a:lnTo>
                      <a:pt x="6001" y="1894"/>
                    </a:lnTo>
                    <a:cubicBezTo>
                      <a:pt x="6001" y="1811"/>
                      <a:pt x="5941" y="1751"/>
                      <a:pt x="5846" y="1751"/>
                    </a:cubicBezTo>
                    <a:lnTo>
                      <a:pt x="4275" y="1751"/>
                    </a:lnTo>
                    <a:cubicBezTo>
                      <a:pt x="4179" y="1751"/>
                      <a:pt x="4120" y="1811"/>
                      <a:pt x="4120" y="1894"/>
                    </a:cubicBezTo>
                    <a:lnTo>
                      <a:pt x="4120" y="6037"/>
                    </a:lnTo>
                    <a:lnTo>
                      <a:pt x="2989" y="6037"/>
                    </a:lnTo>
                    <a:lnTo>
                      <a:pt x="2989" y="2704"/>
                    </a:lnTo>
                    <a:cubicBezTo>
                      <a:pt x="2989" y="2608"/>
                      <a:pt x="2929" y="2549"/>
                      <a:pt x="2846" y="2549"/>
                    </a:cubicBezTo>
                    <a:lnTo>
                      <a:pt x="1262" y="2549"/>
                    </a:lnTo>
                    <a:cubicBezTo>
                      <a:pt x="1167" y="2549"/>
                      <a:pt x="1119" y="2608"/>
                      <a:pt x="1119" y="2704"/>
                    </a:cubicBezTo>
                    <a:lnTo>
                      <a:pt x="1119" y="6037"/>
                    </a:lnTo>
                    <a:lnTo>
                      <a:pt x="143" y="6037"/>
                    </a:lnTo>
                    <a:cubicBezTo>
                      <a:pt x="60" y="6037"/>
                      <a:pt x="0" y="6097"/>
                      <a:pt x="0" y="6180"/>
                    </a:cubicBezTo>
                    <a:cubicBezTo>
                      <a:pt x="0" y="6276"/>
                      <a:pt x="60" y="6335"/>
                      <a:pt x="143" y="6335"/>
                    </a:cubicBezTo>
                    <a:lnTo>
                      <a:pt x="9966" y="6335"/>
                    </a:lnTo>
                    <a:cubicBezTo>
                      <a:pt x="10061" y="6335"/>
                      <a:pt x="10121" y="6276"/>
                      <a:pt x="10121" y="6180"/>
                    </a:cubicBezTo>
                    <a:cubicBezTo>
                      <a:pt x="10121" y="6109"/>
                      <a:pt x="10049" y="6037"/>
                      <a:pt x="9966" y="6037"/>
                    </a:cubicBezTo>
                    <a:lnTo>
                      <a:pt x="9001" y="6037"/>
                    </a:lnTo>
                    <a:lnTo>
                      <a:pt x="9001" y="156"/>
                    </a:lnTo>
                    <a:cubicBezTo>
                      <a:pt x="9001" y="61"/>
                      <a:pt x="8942" y="1"/>
                      <a:pt x="88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1"/>
              <p:cNvSpPr/>
              <p:nvPr/>
            </p:nvSpPr>
            <p:spPr>
              <a:xfrm>
                <a:off x="5270513" y="2106630"/>
                <a:ext cx="294177" cy="176706"/>
              </a:xfrm>
              <a:custGeom>
                <a:avLst/>
                <a:gdLst/>
                <a:ahLst/>
                <a:cxnLst/>
                <a:rect l="l" t="t" r="r" b="b"/>
                <a:pathLst>
                  <a:path w="9704" h="5829" extrusionOk="0">
                    <a:moveTo>
                      <a:pt x="9212" y="1"/>
                    </a:moveTo>
                    <a:cubicBezTo>
                      <a:pt x="9189" y="1"/>
                      <a:pt x="9167" y="3"/>
                      <a:pt x="9144" y="7"/>
                    </a:cubicBezTo>
                    <a:lnTo>
                      <a:pt x="7870" y="162"/>
                    </a:lnTo>
                    <a:cubicBezTo>
                      <a:pt x="7620" y="197"/>
                      <a:pt x="7442" y="435"/>
                      <a:pt x="7477" y="685"/>
                    </a:cubicBezTo>
                    <a:cubicBezTo>
                      <a:pt x="7500" y="920"/>
                      <a:pt x="7711" y="1092"/>
                      <a:pt x="7944" y="1092"/>
                    </a:cubicBezTo>
                    <a:cubicBezTo>
                      <a:pt x="7959" y="1092"/>
                      <a:pt x="7974" y="1092"/>
                      <a:pt x="7989" y="1090"/>
                    </a:cubicBezTo>
                    <a:lnTo>
                      <a:pt x="8096" y="1066"/>
                    </a:lnTo>
                    <a:lnTo>
                      <a:pt x="8096" y="1066"/>
                    </a:lnTo>
                    <a:cubicBezTo>
                      <a:pt x="6537" y="2876"/>
                      <a:pt x="4691" y="3805"/>
                      <a:pt x="3382" y="4269"/>
                    </a:cubicBezTo>
                    <a:cubicBezTo>
                      <a:pt x="1739" y="4853"/>
                      <a:pt x="476" y="4912"/>
                      <a:pt x="465" y="4912"/>
                    </a:cubicBezTo>
                    <a:cubicBezTo>
                      <a:pt x="203" y="4924"/>
                      <a:pt x="0" y="5138"/>
                      <a:pt x="12" y="5388"/>
                    </a:cubicBezTo>
                    <a:cubicBezTo>
                      <a:pt x="36" y="5638"/>
                      <a:pt x="226" y="5829"/>
                      <a:pt x="476" y="5829"/>
                    </a:cubicBezTo>
                    <a:lnTo>
                      <a:pt x="488" y="5829"/>
                    </a:lnTo>
                    <a:cubicBezTo>
                      <a:pt x="548" y="5829"/>
                      <a:pt x="1893" y="5793"/>
                      <a:pt x="3667" y="5150"/>
                    </a:cubicBezTo>
                    <a:cubicBezTo>
                      <a:pt x="4656" y="4793"/>
                      <a:pt x="5596" y="4317"/>
                      <a:pt x="6442" y="3745"/>
                    </a:cubicBezTo>
                    <a:cubicBezTo>
                      <a:pt x="6525" y="3710"/>
                      <a:pt x="6537" y="3614"/>
                      <a:pt x="6489" y="3543"/>
                    </a:cubicBezTo>
                    <a:cubicBezTo>
                      <a:pt x="6458" y="3497"/>
                      <a:pt x="6413" y="3471"/>
                      <a:pt x="6365" y="3471"/>
                    </a:cubicBezTo>
                    <a:cubicBezTo>
                      <a:pt x="6339" y="3471"/>
                      <a:pt x="6312" y="3478"/>
                      <a:pt x="6287" y="3495"/>
                    </a:cubicBezTo>
                    <a:cubicBezTo>
                      <a:pt x="5453" y="4067"/>
                      <a:pt x="4537" y="4519"/>
                      <a:pt x="3560" y="4865"/>
                    </a:cubicBezTo>
                    <a:cubicBezTo>
                      <a:pt x="1834" y="5484"/>
                      <a:pt x="536" y="5519"/>
                      <a:pt x="476" y="5531"/>
                    </a:cubicBezTo>
                    <a:cubicBezTo>
                      <a:pt x="393" y="5531"/>
                      <a:pt x="310" y="5460"/>
                      <a:pt x="310" y="5377"/>
                    </a:cubicBezTo>
                    <a:cubicBezTo>
                      <a:pt x="310" y="5281"/>
                      <a:pt x="393" y="5210"/>
                      <a:pt x="476" y="5198"/>
                    </a:cubicBezTo>
                    <a:cubicBezTo>
                      <a:pt x="488" y="5198"/>
                      <a:pt x="1798" y="5150"/>
                      <a:pt x="3489" y="4543"/>
                    </a:cubicBezTo>
                    <a:cubicBezTo>
                      <a:pt x="4894" y="4031"/>
                      <a:pt x="6918" y="3007"/>
                      <a:pt x="8573" y="947"/>
                    </a:cubicBezTo>
                    <a:cubicBezTo>
                      <a:pt x="8664" y="856"/>
                      <a:pt x="8579" y="709"/>
                      <a:pt x="8456" y="709"/>
                    </a:cubicBezTo>
                    <a:cubicBezTo>
                      <a:pt x="8451" y="709"/>
                      <a:pt x="8447" y="709"/>
                      <a:pt x="8442" y="709"/>
                    </a:cubicBezTo>
                    <a:lnTo>
                      <a:pt x="7966" y="769"/>
                    </a:lnTo>
                    <a:cubicBezTo>
                      <a:pt x="7951" y="772"/>
                      <a:pt x="7937" y="774"/>
                      <a:pt x="7924" y="774"/>
                    </a:cubicBezTo>
                    <a:cubicBezTo>
                      <a:pt x="7850" y="774"/>
                      <a:pt x="7797" y="720"/>
                      <a:pt x="7787" y="650"/>
                    </a:cubicBezTo>
                    <a:cubicBezTo>
                      <a:pt x="7751" y="554"/>
                      <a:pt x="7835" y="459"/>
                      <a:pt x="7930" y="447"/>
                    </a:cubicBezTo>
                    <a:lnTo>
                      <a:pt x="9204" y="281"/>
                    </a:lnTo>
                    <a:cubicBezTo>
                      <a:pt x="9210" y="280"/>
                      <a:pt x="9216" y="280"/>
                      <a:pt x="9222" y="280"/>
                    </a:cubicBezTo>
                    <a:cubicBezTo>
                      <a:pt x="9311" y="280"/>
                      <a:pt x="9394" y="358"/>
                      <a:pt x="9394" y="447"/>
                    </a:cubicBezTo>
                    <a:lnTo>
                      <a:pt x="9394" y="1709"/>
                    </a:lnTo>
                    <a:cubicBezTo>
                      <a:pt x="9394" y="1805"/>
                      <a:pt x="9323" y="1876"/>
                      <a:pt x="9228" y="1876"/>
                    </a:cubicBezTo>
                    <a:cubicBezTo>
                      <a:pt x="9132" y="1876"/>
                      <a:pt x="9061" y="1805"/>
                      <a:pt x="9061" y="1709"/>
                    </a:cubicBezTo>
                    <a:lnTo>
                      <a:pt x="9061" y="1328"/>
                    </a:lnTo>
                    <a:cubicBezTo>
                      <a:pt x="9061" y="1269"/>
                      <a:pt x="9025" y="1209"/>
                      <a:pt x="8978" y="1186"/>
                    </a:cubicBezTo>
                    <a:cubicBezTo>
                      <a:pt x="8963" y="1183"/>
                      <a:pt x="8948" y="1181"/>
                      <a:pt x="8932" y="1181"/>
                    </a:cubicBezTo>
                    <a:cubicBezTo>
                      <a:pt x="8882" y="1181"/>
                      <a:pt x="8829" y="1197"/>
                      <a:pt x="8811" y="1233"/>
                    </a:cubicBezTo>
                    <a:cubicBezTo>
                      <a:pt x="8263" y="1924"/>
                      <a:pt x="7620" y="2531"/>
                      <a:pt x="6930" y="3067"/>
                    </a:cubicBezTo>
                    <a:cubicBezTo>
                      <a:pt x="6870" y="3114"/>
                      <a:pt x="6858" y="3210"/>
                      <a:pt x="6906" y="3269"/>
                    </a:cubicBezTo>
                    <a:cubicBezTo>
                      <a:pt x="6936" y="3307"/>
                      <a:pt x="6985" y="3330"/>
                      <a:pt x="7032" y="3330"/>
                    </a:cubicBezTo>
                    <a:cubicBezTo>
                      <a:pt x="7060" y="3330"/>
                      <a:pt x="7086" y="3322"/>
                      <a:pt x="7108" y="3305"/>
                    </a:cubicBezTo>
                    <a:cubicBezTo>
                      <a:pt x="7704" y="2840"/>
                      <a:pt x="8275" y="2305"/>
                      <a:pt x="8775" y="1745"/>
                    </a:cubicBezTo>
                    <a:cubicBezTo>
                      <a:pt x="8799" y="1995"/>
                      <a:pt x="8989" y="2186"/>
                      <a:pt x="9239" y="2186"/>
                    </a:cubicBezTo>
                    <a:cubicBezTo>
                      <a:pt x="9490" y="2186"/>
                      <a:pt x="9704" y="1983"/>
                      <a:pt x="9704" y="1721"/>
                    </a:cubicBezTo>
                    <a:lnTo>
                      <a:pt x="9704" y="459"/>
                    </a:lnTo>
                    <a:cubicBezTo>
                      <a:pt x="9680" y="328"/>
                      <a:pt x="9620" y="209"/>
                      <a:pt x="9513" y="126"/>
                    </a:cubicBezTo>
                    <a:cubicBezTo>
                      <a:pt x="9425" y="47"/>
                      <a:pt x="9319" y="1"/>
                      <a:pt x="92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11"/>
            <p:cNvGrpSpPr/>
            <p:nvPr/>
          </p:nvGrpSpPr>
          <p:grpSpPr>
            <a:xfrm>
              <a:off x="6344594" y="1250963"/>
              <a:ext cx="2082231" cy="839268"/>
              <a:chOff x="6344594" y="1250963"/>
              <a:chExt cx="2082231" cy="839268"/>
            </a:xfrm>
          </p:grpSpPr>
          <p:sp>
            <p:nvSpPr>
              <p:cNvPr id="78" name="Google Shape;78;p11"/>
              <p:cNvSpPr txBox="1"/>
              <p:nvPr/>
            </p:nvSpPr>
            <p:spPr>
              <a:xfrm>
                <a:off x="6344594" y="1500131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dirty="0">
                    <a:solidFill>
                      <a:srgbClr val="ABCB42"/>
                    </a:solidFill>
                    <a:latin typeface="Roboto"/>
                    <a:ea typeface="Roboto"/>
                    <a:cs typeface="Roboto"/>
                    <a:sym typeface="Roboto"/>
                  </a:rPr>
                  <a:t>A channel to gather feedback from the tech communities</a:t>
                </a:r>
                <a:endParaRPr sz="1200" dirty="0">
                  <a:solidFill>
                    <a:srgbClr val="ABCB4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" name="Google Shape;79;p11"/>
              <p:cNvSpPr txBox="1"/>
              <p:nvPr/>
            </p:nvSpPr>
            <p:spPr>
              <a:xfrm>
                <a:off x="6347225" y="1250963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700">
                    <a:solidFill>
                      <a:srgbClr val="ABCB4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Feedback Loop</a:t>
                </a:r>
                <a:endParaRPr sz="1700">
                  <a:solidFill>
                    <a:srgbClr val="ABCB4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80" name="Google Shape;80;p11"/>
          <p:cNvGrpSpPr/>
          <p:nvPr/>
        </p:nvGrpSpPr>
        <p:grpSpPr>
          <a:xfrm>
            <a:off x="4910742" y="2575610"/>
            <a:ext cx="3516058" cy="1375183"/>
            <a:chOff x="4910767" y="2304710"/>
            <a:chExt cx="3516058" cy="1375183"/>
          </a:xfrm>
        </p:grpSpPr>
        <p:grpSp>
          <p:nvGrpSpPr>
            <p:cNvPr id="81" name="Google Shape;81;p11"/>
            <p:cNvGrpSpPr/>
            <p:nvPr/>
          </p:nvGrpSpPr>
          <p:grpSpPr>
            <a:xfrm>
              <a:off x="4910767" y="2796150"/>
              <a:ext cx="1020494" cy="883743"/>
              <a:chOff x="4910767" y="2796150"/>
              <a:chExt cx="1020494" cy="883743"/>
            </a:xfrm>
          </p:grpSpPr>
          <p:sp>
            <p:nvSpPr>
              <p:cNvPr id="82" name="Google Shape;82;p11"/>
              <p:cNvSpPr/>
              <p:nvPr/>
            </p:nvSpPr>
            <p:spPr>
              <a:xfrm>
                <a:off x="4910767" y="2796150"/>
                <a:ext cx="1020494" cy="883743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96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96"/>
                    </a:lnTo>
                    <a:lnTo>
                      <a:pt x="2925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E5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1"/>
              <p:cNvSpPr/>
              <p:nvPr/>
            </p:nvSpPr>
            <p:spPr>
              <a:xfrm>
                <a:off x="4985463" y="2860837"/>
                <a:ext cx="871101" cy="754370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96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96"/>
                    </a:lnTo>
                    <a:lnTo>
                      <a:pt x="29254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" name="Google Shape;84;p11"/>
              <p:cNvGrpSpPr/>
              <p:nvPr/>
            </p:nvGrpSpPr>
            <p:grpSpPr>
              <a:xfrm>
                <a:off x="5247414" y="3063808"/>
                <a:ext cx="345074" cy="346893"/>
                <a:chOff x="6069423" y="2891892"/>
                <a:chExt cx="362321" cy="364231"/>
              </a:xfrm>
            </p:grpSpPr>
            <p:sp>
              <p:nvSpPr>
                <p:cNvPr id="85" name="Google Shape;85;p11"/>
                <p:cNvSpPr/>
                <p:nvPr/>
              </p:nvSpPr>
              <p:spPr>
                <a:xfrm>
                  <a:off x="6069423" y="2891892"/>
                  <a:ext cx="278958" cy="278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8764" extrusionOk="0">
                      <a:moveTo>
                        <a:pt x="4120" y="1"/>
                      </a:moveTo>
                      <a:cubicBezTo>
                        <a:pt x="3858" y="1"/>
                        <a:pt x="3632" y="203"/>
                        <a:pt x="3572" y="453"/>
                      </a:cubicBezTo>
                      <a:lnTo>
                        <a:pt x="3406" y="1299"/>
                      </a:lnTo>
                      <a:cubicBezTo>
                        <a:pt x="3227" y="1358"/>
                        <a:pt x="3060" y="1418"/>
                        <a:pt x="2906" y="1513"/>
                      </a:cubicBezTo>
                      <a:lnTo>
                        <a:pt x="2191" y="1037"/>
                      </a:lnTo>
                      <a:cubicBezTo>
                        <a:pt x="2096" y="971"/>
                        <a:pt x="1987" y="940"/>
                        <a:pt x="1879" y="940"/>
                      </a:cubicBezTo>
                      <a:cubicBezTo>
                        <a:pt x="1732" y="940"/>
                        <a:pt x="1587" y="998"/>
                        <a:pt x="1477" y="1108"/>
                      </a:cubicBezTo>
                      <a:lnTo>
                        <a:pt x="1096" y="1477"/>
                      </a:lnTo>
                      <a:cubicBezTo>
                        <a:pt x="905" y="1668"/>
                        <a:pt x="882" y="1965"/>
                        <a:pt x="1024" y="2191"/>
                      </a:cubicBezTo>
                      <a:lnTo>
                        <a:pt x="1501" y="2906"/>
                      </a:lnTo>
                      <a:cubicBezTo>
                        <a:pt x="1417" y="3073"/>
                        <a:pt x="1358" y="3239"/>
                        <a:pt x="1298" y="3406"/>
                      </a:cubicBezTo>
                      <a:lnTo>
                        <a:pt x="441" y="3573"/>
                      </a:lnTo>
                      <a:cubicBezTo>
                        <a:pt x="179" y="3632"/>
                        <a:pt x="0" y="3858"/>
                        <a:pt x="0" y="4132"/>
                      </a:cubicBezTo>
                      <a:lnTo>
                        <a:pt x="0" y="4644"/>
                      </a:lnTo>
                      <a:cubicBezTo>
                        <a:pt x="0" y="4918"/>
                        <a:pt x="191" y="5132"/>
                        <a:pt x="441" y="5204"/>
                      </a:cubicBezTo>
                      <a:lnTo>
                        <a:pt x="1298" y="5359"/>
                      </a:lnTo>
                      <a:cubicBezTo>
                        <a:pt x="1358" y="5537"/>
                        <a:pt x="1417" y="5704"/>
                        <a:pt x="1501" y="5871"/>
                      </a:cubicBezTo>
                      <a:lnTo>
                        <a:pt x="1024" y="6585"/>
                      </a:lnTo>
                      <a:cubicBezTo>
                        <a:pt x="882" y="6811"/>
                        <a:pt x="905" y="7109"/>
                        <a:pt x="1096" y="7299"/>
                      </a:cubicBezTo>
                      <a:lnTo>
                        <a:pt x="1477" y="7668"/>
                      </a:lnTo>
                      <a:cubicBezTo>
                        <a:pt x="1587" y="7778"/>
                        <a:pt x="1732" y="7837"/>
                        <a:pt x="1879" y="7837"/>
                      </a:cubicBezTo>
                      <a:cubicBezTo>
                        <a:pt x="1987" y="7837"/>
                        <a:pt x="2096" y="7805"/>
                        <a:pt x="2191" y="7740"/>
                      </a:cubicBezTo>
                      <a:lnTo>
                        <a:pt x="2906" y="7264"/>
                      </a:lnTo>
                      <a:cubicBezTo>
                        <a:pt x="3060" y="7359"/>
                        <a:pt x="3227" y="7418"/>
                        <a:pt x="3406" y="7478"/>
                      </a:cubicBezTo>
                      <a:lnTo>
                        <a:pt x="3572" y="8323"/>
                      </a:lnTo>
                      <a:cubicBezTo>
                        <a:pt x="3632" y="8585"/>
                        <a:pt x="3858" y="8764"/>
                        <a:pt x="4120" y="8764"/>
                      </a:cubicBezTo>
                      <a:lnTo>
                        <a:pt x="4644" y="8764"/>
                      </a:lnTo>
                      <a:cubicBezTo>
                        <a:pt x="4906" y="8764"/>
                        <a:pt x="5132" y="8573"/>
                        <a:pt x="5192" y="8323"/>
                      </a:cubicBezTo>
                      <a:lnTo>
                        <a:pt x="5358" y="7478"/>
                      </a:lnTo>
                      <a:cubicBezTo>
                        <a:pt x="5489" y="7430"/>
                        <a:pt x="5620" y="7371"/>
                        <a:pt x="5763" y="7311"/>
                      </a:cubicBezTo>
                      <a:cubicBezTo>
                        <a:pt x="5846" y="7299"/>
                        <a:pt x="5894" y="7192"/>
                        <a:pt x="5846" y="7109"/>
                      </a:cubicBezTo>
                      <a:cubicBezTo>
                        <a:pt x="5812" y="7039"/>
                        <a:pt x="5751" y="6995"/>
                        <a:pt x="5684" y="6995"/>
                      </a:cubicBezTo>
                      <a:cubicBezTo>
                        <a:pt x="5659" y="6995"/>
                        <a:pt x="5634" y="7001"/>
                        <a:pt x="5608" y="7014"/>
                      </a:cubicBezTo>
                      <a:cubicBezTo>
                        <a:pt x="5465" y="7085"/>
                        <a:pt x="5311" y="7144"/>
                        <a:pt x="5144" y="7180"/>
                      </a:cubicBezTo>
                      <a:cubicBezTo>
                        <a:pt x="5084" y="7192"/>
                        <a:pt x="5025" y="7252"/>
                        <a:pt x="5013" y="7311"/>
                      </a:cubicBezTo>
                      <a:lnTo>
                        <a:pt x="4823" y="8264"/>
                      </a:lnTo>
                      <a:cubicBezTo>
                        <a:pt x="4811" y="8347"/>
                        <a:pt x="4715" y="8430"/>
                        <a:pt x="4632" y="8430"/>
                      </a:cubicBezTo>
                      <a:lnTo>
                        <a:pt x="4108" y="8430"/>
                      </a:lnTo>
                      <a:cubicBezTo>
                        <a:pt x="4013" y="8430"/>
                        <a:pt x="3930" y="8347"/>
                        <a:pt x="3918" y="8264"/>
                      </a:cubicBezTo>
                      <a:lnTo>
                        <a:pt x="3715" y="7311"/>
                      </a:lnTo>
                      <a:cubicBezTo>
                        <a:pt x="3703" y="7252"/>
                        <a:pt x="3656" y="7192"/>
                        <a:pt x="3584" y="7180"/>
                      </a:cubicBezTo>
                      <a:cubicBezTo>
                        <a:pt x="3358" y="7121"/>
                        <a:pt x="3156" y="7025"/>
                        <a:pt x="2965" y="6906"/>
                      </a:cubicBezTo>
                      <a:cubicBezTo>
                        <a:pt x="2935" y="6894"/>
                        <a:pt x="2900" y="6888"/>
                        <a:pt x="2864" y="6888"/>
                      </a:cubicBezTo>
                      <a:cubicBezTo>
                        <a:pt x="2828" y="6888"/>
                        <a:pt x="2792" y="6894"/>
                        <a:pt x="2763" y="6906"/>
                      </a:cubicBezTo>
                      <a:lnTo>
                        <a:pt x="1965" y="7442"/>
                      </a:lnTo>
                      <a:cubicBezTo>
                        <a:pt x="1934" y="7468"/>
                        <a:pt x="1894" y="7480"/>
                        <a:pt x="1854" y="7480"/>
                      </a:cubicBezTo>
                      <a:cubicBezTo>
                        <a:pt x="1802" y="7480"/>
                        <a:pt x="1749" y="7459"/>
                        <a:pt x="1715" y="7418"/>
                      </a:cubicBezTo>
                      <a:lnTo>
                        <a:pt x="1334" y="7049"/>
                      </a:lnTo>
                      <a:cubicBezTo>
                        <a:pt x="1263" y="6966"/>
                        <a:pt x="1263" y="6859"/>
                        <a:pt x="1310" y="6787"/>
                      </a:cubicBezTo>
                      <a:lnTo>
                        <a:pt x="1846" y="5990"/>
                      </a:lnTo>
                      <a:cubicBezTo>
                        <a:pt x="1882" y="5930"/>
                        <a:pt x="1882" y="5859"/>
                        <a:pt x="1846" y="5799"/>
                      </a:cubicBezTo>
                      <a:cubicBezTo>
                        <a:pt x="1727" y="5597"/>
                        <a:pt x="1655" y="5382"/>
                        <a:pt x="1572" y="5168"/>
                      </a:cubicBezTo>
                      <a:cubicBezTo>
                        <a:pt x="1560" y="5109"/>
                        <a:pt x="1501" y="5049"/>
                        <a:pt x="1441" y="5037"/>
                      </a:cubicBezTo>
                      <a:lnTo>
                        <a:pt x="489" y="4847"/>
                      </a:lnTo>
                      <a:cubicBezTo>
                        <a:pt x="393" y="4823"/>
                        <a:pt x="322" y="4739"/>
                        <a:pt x="322" y="4644"/>
                      </a:cubicBezTo>
                      <a:lnTo>
                        <a:pt x="322" y="4132"/>
                      </a:lnTo>
                      <a:cubicBezTo>
                        <a:pt x="322" y="4037"/>
                        <a:pt x="393" y="3954"/>
                        <a:pt x="489" y="3930"/>
                      </a:cubicBezTo>
                      <a:lnTo>
                        <a:pt x="1441" y="3739"/>
                      </a:lnTo>
                      <a:cubicBezTo>
                        <a:pt x="1501" y="3727"/>
                        <a:pt x="1560" y="3680"/>
                        <a:pt x="1572" y="3608"/>
                      </a:cubicBezTo>
                      <a:cubicBezTo>
                        <a:pt x="1632" y="3382"/>
                        <a:pt x="1727" y="3180"/>
                        <a:pt x="1846" y="2977"/>
                      </a:cubicBezTo>
                      <a:cubicBezTo>
                        <a:pt x="1870" y="2918"/>
                        <a:pt x="1870" y="2846"/>
                        <a:pt x="1846" y="2787"/>
                      </a:cubicBezTo>
                      <a:lnTo>
                        <a:pt x="1310" y="1989"/>
                      </a:lnTo>
                      <a:cubicBezTo>
                        <a:pt x="1251" y="1906"/>
                        <a:pt x="1263" y="1787"/>
                        <a:pt x="1334" y="1727"/>
                      </a:cubicBezTo>
                      <a:lnTo>
                        <a:pt x="1715" y="1358"/>
                      </a:lnTo>
                      <a:cubicBezTo>
                        <a:pt x="1754" y="1319"/>
                        <a:pt x="1804" y="1301"/>
                        <a:pt x="1854" y="1301"/>
                      </a:cubicBezTo>
                      <a:cubicBezTo>
                        <a:pt x="1894" y="1301"/>
                        <a:pt x="1933" y="1313"/>
                        <a:pt x="1965" y="1334"/>
                      </a:cubicBezTo>
                      <a:lnTo>
                        <a:pt x="2763" y="1870"/>
                      </a:lnTo>
                      <a:cubicBezTo>
                        <a:pt x="2792" y="1888"/>
                        <a:pt x="2828" y="1897"/>
                        <a:pt x="2864" y="1897"/>
                      </a:cubicBezTo>
                      <a:cubicBezTo>
                        <a:pt x="2900" y="1897"/>
                        <a:pt x="2935" y="1888"/>
                        <a:pt x="2965" y="1870"/>
                      </a:cubicBezTo>
                      <a:cubicBezTo>
                        <a:pt x="3156" y="1751"/>
                        <a:pt x="3382" y="1668"/>
                        <a:pt x="3584" y="1596"/>
                      </a:cubicBezTo>
                      <a:cubicBezTo>
                        <a:pt x="3644" y="1584"/>
                        <a:pt x="3703" y="1525"/>
                        <a:pt x="3715" y="1465"/>
                      </a:cubicBezTo>
                      <a:lnTo>
                        <a:pt x="3918" y="513"/>
                      </a:lnTo>
                      <a:cubicBezTo>
                        <a:pt x="3930" y="417"/>
                        <a:pt x="4013" y="346"/>
                        <a:pt x="4108" y="346"/>
                      </a:cubicBezTo>
                      <a:lnTo>
                        <a:pt x="4632" y="346"/>
                      </a:lnTo>
                      <a:cubicBezTo>
                        <a:pt x="4715" y="346"/>
                        <a:pt x="4811" y="417"/>
                        <a:pt x="4823" y="513"/>
                      </a:cubicBezTo>
                      <a:lnTo>
                        <a:pt x="5013" y="1465"/>
                      </a:lnTo>
                      <a:cubicBezTo>
                        <a:pt x="5025" y="1525"/>
                        <a:pt x="5073" y="1584"/>
                        <a:pt x="5144" y="1596"/>
                      </a:cubicBezTo>
                      <a:cubicBezTo>
                        <a:pt x="5370" y="1656"/>
                        <a:pt x="5585" y="1751"/>
                        <a:pt x="5775" y="1870"/>
                      </a:cubicBezTo>
                      <a:cubicBezTo>
                        <a:pt x="5805" y="1882"/>
                        <a:pt x="5838" y="1888"/>
                        <a:pt x="5870" y="1888"/>
                      </a:cubicBezTo>
                      <a:cubicBezTo>
                        <a:pt x="5903" y="1888"/>
                        <a:pt x="5936" y="1882"/>
                        <a:pt x="5966" y="1870"/>
                      </a:cubicBezTo>
                      <a:lnTo>
                        <a:pt x="6775" y="1334"/>
                      </a:lnTo>
                      <a:cubicBezTo>
                        <a:pt x="6806" y="1309"/>
                        <a:pt x="6846" y="1296"/>
                        <a:pt x="6886" y="1296"/>
                      </a:cubicBezTo>
                      <a:cubicBezTo>
                        <a:pt x="6938" y="1296"/>
                        <a:pt x="6991" y="1317"/>
                        <a:pt x="7025" y="1358"/>
                      </a:cubicBezTo>
                      <a:lnTo>
                        <a:pt x="7394" y="1727"/>
                      </a:lnTo>
                      <a:cubicBezTo>
                        <a:pt x="7466" y="1810"/>
                        <a:pt x="7466" y="1906"/>
                        <a:pt x="7430" y="1989"/>
                      </a:cubicBezTo>
                      <a:lnTo>
                        <a:pt x="6894" y="2787"/>
                      </a:lnTo>
                      <a:cubicBezTo>
                        <a:pt x="6847" y="2846"/>
                        <a:pt x="6847" y="2918"/>
                        <a:pt x="6894" y="2977"/>
                      </a:cubicBezTo>
                      <a:cubicBezTo>
                        <a:pt x="7013" y="3180"/>
                        <a:pt x="7085" y="3394"/>
                        <a:pt x="7156" y="3608"/>
                      </a:cubicBezTo>
                      <a:cubicBezTo>
                        <a:pt x="7168" y="3668"/>
                        <a:pt x="7228" y="3727"/>
                        <a:pt x="7287" y="3739"/>
                      </a:cubicBezTo>
                      <a:lnTo>
                        <a:pt x="8240" y="3930"/>
                      </a:lnTo>
                      <a:cubicBezTo>
                        <a:pt x="8335" y="3954"/>
                        <a:pt x="8406" y="4037"/>
                        <a:pt x="8406" y="4132"/>
                      </a:cubicBezTo>
                      <a:lnTo>
                        <a:pt x="8406" y="4644"/>
                      </a:lnTo>
                      <a:cubicBezTo>
                        <a:pt x="8406" y="4739"/>
                        <a:pt x="8335" y="4823"/>
                        <a:pt x="8240" y="4847"/>
                      </a:cubicBezTo>
                      <a:lnTo>
                        <a:pt x="7287" y="5037"/>
                      </a:lnTo>
                      <a:cubicBezTo>
                        <a:pt x="7228" y="5049"/>
                        <a:pt x="7168" y="5097"/>
                        <a:pt x="7156" y="5168"/>
                      </a:cubicBezTo>
                      <a:cubicBezTo>
                        <a:pt x="7109" y="5335"/>
                        <a:pt x="7049" y="5478"/>
                        <a:pt x="6978" y="5632"/>
                      </a:cubicBezTo>
                      <a:cubicBezTo>
                        <a:pt x="6930" y="5716"/>
                        <a:pt x="6978" y="5823"/>
                        <a:pt x="7073" y="5871"/>
                      </a:cubicBezTo>
                      <a:cubicBezTo>
                        <a:pt x="7095" y="5883"/>
                        <a:pt x="7119" y="5889"/>
                        <a:pt x="7143" y="5889"/>
                      </a:cubicBezTo>
                      <a:cubicBezTo>
                        <a:pt x="7209" y="5889"/>
                        <a:pt x="7276" y="5845"/>
                        <a:pt x="7311" y="5775"/>
                      </a:cubicBezTo>
                      <a:cubicBezTo>
                        <a:pt x="7370" y="5644"/>
                        <a:pt x="7430" y="5513"/>
                        <a:pt x="7466" y="5359"/>
                      </a:cubicBezTo>
                      <a:lnTo>
                        <a:pt x="8323" y="5204"/>
                      </a:lnTo>
                      <a:cubicBezTo>
                        <a:pt x="8585" y="5144"/>
                        <a:pt x="8763" y="4918"/>
                        <a:pt x="8763" y="4644"/>
                      </a:cubicBezTo>
                      <a:lnTo>
                        <a:pt x="8763" y="4132"/>
                      </a:lnTo>
                      <a:cubicBezTo>
                        <a:pt x="8763" y="3858"/>
                        <a:pt x="8573" y="3632"/>
                        <a:pt x="8323" y="3573"/>
                      </a:cubicBezTo>
                      <a:lnTo>
                        <a:pt x="7466" y="3406"/>
                      </a:lnTo>
                      <a:cubicBezTo>
                        <a:pt x="7406" y="3227"/>
                        <a:pt x="7347" y="3073"/>
                        <a:pt x="7263" y="2906"/>
                      </a:cubicBezTo>
                      <a:lnTo>
                        <a:pt x="7740" y="2191"/>
                      </a:lnTo>
                      <a:cubicBezTo>
                        <a:pt x="7882" y="1965"/>
                        <a:pt x="7859" y="1668"/>
                        <a:pt x="7668" y="1477"/>
                      </a:cubicBezTo>
                      <a:lnTo>
                        <a:pt x="7287" y="1108"/>
                      </a:lnTo>
                      <a:cubicBezTo>
                        <a:pt x="7177" y="998"/>
                        <a:pt x="7032" y="940"/>
                        <a:pt x="6885" y="940"/>
                      </a:cubicBezTo>
                      <a:cubicBezTo>
                        <a:pt x="6777" y="940"/>
                        <a:pt x="6668" y="971"/>
                        <a:pt x="6573" y="1037"/>
                      </a:cubicBezTo>
                      <a:lnTo>
                        <a:pt x="5858" y="1513"/>
                      </a:lnTo>
                      <a:cubicBezTo>
                        <a:pt x="5704" y="1418"/>
                        <a:pt x="5537" y="1358"/>
                        <a:pt x="5358" y="1299"/>
                      </a:cubicBezTo>
                      <a:lnTo>
                        <a:pt x="5192" y="453"/>
                      </a:lnTo>
                      <a:cubicBezTo>
                        <a:pt x="5132" y="179"/>
                        <a:pt x="4906" y="1"/>
                        <a:pt x="46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11"/>
                <p:cNvSpPr/>
                <p:nvPr/>
              </p:nvSpPr>
              <p:spPr>
                <a:xfrm>
                  <a:off x="6161507" y="2967679"/>
                  <a:ext cx="111851" cy="97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3061" extrusionOk="0">
                      <a:moveTo>
                        <a:pt x="1489" y="1"/>
                      </a:moveTo>
                      <a:cubicBezTo>
                        <a:pt x="965" y="1"/>
                        <a:pt x="465" y="215"/>
                        <a:pt x="84" y="584"/>
                      </a:cubicBezTo>
                      <a:cubicBezTo>
                        <a:pt x="1" y="656"/>
                        <a:pt x="1" y="763"/>
                        <a:pt x="84" y="834"/>
                      </a:cubicBezTo>
                      <a:cubicBezTo>
                        <a:pt x="120" y="870"/>
                        <a:pt x="164" y="888"/>
                        <a:pt x="209" y="888"/>
                      </a:cubicBezTo>
                      <a:cubicBezTo>
                        <a:pt x="254" y="888"/>
                        <a:pt x="298" y="870"/>
                        <a:pt x="334" y="834"/>
                      </a:cubicBezTo>
                      <a:cubicBezTo>
                        <a:pt x="644" y="537"/>
                        <a:pt x="1060" y="358"/>
                        <a:pt x="1489" y="358"/>
                      </a:cubicBezTo>
                      <a:cubicBezTo>
                        <a:pt x="2418" y="358"/>
                        <a:pt x="3168" y="1108"/>
                        <a:pt x="3168" y="2025"/>
                      </a:cubicBezTo>
                      <a:cubicBezTo>
                        <a:pt x="3168" y="2299"/>
                        <a:pt x="3096" y="2549"/>
                        <a:pt x="2989" y="2787"/>
                      </a:cubicBezTo>
                      <a:cubicBezTo>
                        <a:pt x="2930" y="2894"/>
                        <a:pt x="2953" y="2989"/>
                        <a:pt x="3049" y="3037"/>
                      </a:cubicBezTo>
                      <a:cubicBezTo>
                        <a:pt x="3073" y="3061"/>
                        <a:pt x="3108" y="3061"/>
                        <a:pt x="3132" y="3061"/>
                      </a:cubicBezTo>
                      <a:cubicBezTo>
                        <a:pt x="3192" y="3061"/>
                        <a:pt x="3263" y="3025"/>
                        <a:pt x="3299" y="2954"/>
                      </a:cubicBezTo>
                      <a:cubicBezTo>
                        <a:pt x="3442" y="2668"/>
                        <a:pt x="3513" y="2358"/>
                        <a:pt x="3513" y="2025"/>
                      </a:cubicBezTo>
                      <a:cubicBezTo>
                        <a:pt x="3513" y="906"/>
                        <a:pt x="2608" y="1"/>
                        <a:pt x="148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11"/>
                <p:cNvSpPr/>
                <p:nvPr/>
              </p:nvSpPr>
              <p:spPr>
                <a:xfrm>
                  <a:off x="6144828" y="3007848"/>
                  <a:ext cx="105389" cy="88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1" h="2788" extrusionOk="0">
                      <a:moveTo>
                        <a:pt x="262" y="1"/>
                      </a:moveTo>
                      <a:cubicBezTo>
                        <a:pt x="194" y="1"/>
                        <a:pt x="124" y="44"/>
                        <a:pt x="96" y="108"/>
                      </a:cubicBezTo>
                      <a:cubicBezTo>
                        <a:pt x="25" y="323"/>
                        <a:pt x="1" y="549"/>
                        <a:pt x="1" y="763"/>
                      </a:cubicBezTo>
                      <a:cubicBezTo>
                        <a:pt x="1" y="1882"/>
                        <a:pt x="906" y="2787"/>
                        <a:pt x="2013" y="2787"/>
                      </a:cubicBezTo>
                      <a:cubicBezTo>
                        <a:pt x="2454" y="2787"/>
                        <a:pt x="2846" y="2656"/>
                        <a:pt x="3204" y="2406"/>
                      </a:cubicBezTo>
                      <a:cubicBezTo>
                        <a:pt x="3287" y="2347"/>
                        <a:pt x="3311" y="2239"/>
                        <a:pt x="3251" y="2156"/>
                      </a:cubicBezTo>
                      <a:cubicBezTo>
                        <a:pt x="3214" y="2104"/>
                        <a:pt x="3159" y="2075"/>
                        <a:pt x="3102" y="2075"/>
                      </a:cubicBezTo>
                      <a:cubicBezTo>
                        <a:pt x="3068" y="2075"/>
                        <a:pt x="3033" y="2086"/>
                        <a:pt x="3001" y="2108"/>
                      </a:cubicBezTo>
                      <a:cubicBezTo>
                        <a:pt x="2715" y="2311"/>
                        <a:pt x="2370" y="2418"/>
                        <a:pt x="2037" y="2418"/>
                      </a:cubicBezTo>
                      <a:cubicBezTo>
                        <a:pt x="1108" y="2418"/>
                        <a:pt x="370" y="1680"/>
                        <a:pt x="370" y="751"/>
                      </a:cubicBezTo>
                      <a:cubicBezTo>
                        <a:pt x="370" y="573"/>
                        <a:pt x="394" y="382"/>
                        <a:pt x="453" y="215"/>
                      </a:cubicBezTo>
                      <a:cubicBezTo>
                        <a:pt x="477" y="144"/>
                        <a:pt x="406" y="37"/>
                        <a:pt x="322" y="13"/>
                      </a:cubicBezTo>
                      <a:cubicBezTo>
                        <a:pt x="303" y="5"/>
                        <a:pt x="28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11"/>
                <p:cNvSpPr/>
                <p:nvPr/>
              </p:nvSpPr>
              <p:spPr>
                <a:xfrm>
                  <a:off x="6245633" y="3069248"/>
                  <a:ext cx="186110" cy="18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7" h="5871" extrusionOk="0">
                      <a:moveTo>
                        <a:pt x="2751" y="1"/>
                      </a:moveTo>
                      <a:cubicBezTo>
                        <a:pt x="2549" y="1"/>
                        <a:pt x="2370" y="144"/>
                        <a:pt x="2335" y="346"/>
                      </a:cubicBezTo>
                      <a:lnTo>
                        <a:pt x="2227" y="858"/>
                      </a:lnTo>
                      <a:cubicBezTo>
                        <a:pt x="2144" y="894"/>
                        <a:pt x="2037" y="941"/>
                        <a:pt x="1965" y="977"/>
                      </a:cubicBezTo>
                      <a:lnTo>
                        <a:pt x="1513" y="680"/>
                      </a:lnTo>
                      <a:cubicBezTo>
                        <a:pt x="1449" y="631"/>
                        <a:pt x="1372" y="608"/>
                        <a:pt x="1293" y="608"/>
                      </a:cubicBezTo>
                      <a:cubicBezTo>
                        <a:pt x="1179" y="608"/>
                        <a:pt x="1061" y="655"/>
                        <a:pt x="977" y="739"/>
                      </a:cubicBezTo>
                      <a:lnTo>
                        <a:pt x="739" y="977"/>
                      </a:lnTo>
                      <a:cubicBezTo>
                        <a:pt x="596" y="1132"/>
                        <a:pt x="584" y="1346"/>
                        <a:pt x="680" y="1513"/>
                      </a:cubicBezTo>
                      <a:lnTo>
                        <a:pt x="977" y="1965"/>
                      </a:lnTo>
                      <a:cubicBezTo>
                        <a:pt x="918" y="2084"/>
                        <a:pt x="882" y="2215"/>
                        <a:pt x="834" y="2346"/>
                      </a:cubicBezTo>
                      <a:cubicBezTo>
                        <a:pt x="799" y="2442"/>
                        <a:pt x="858" y="2537"/>
                        <a:pt x="953" y="2573"/>
                      </a:cubicBezTo>
                      <a:cubicBezTo>
                        <a:pt x="968" y="2579"/>
                        <a:pt x="984" y="2582"/>
                        <a:pt x="1000" y="2582"/>
                      </a:cubicBezTo>
                      <a:cubicBezTo>
                        <a:pt x="1073" y="2582"/>
                        <a:pt x="1150" y="2522"/>
                        <a:pt x="1180" y="2454"/>
                      </a:cubicBezTo>
                      <a:cubicBezTo>
                        <a:pt x="1215" y="2323"/>
                        <a:pt x="1263" y="2192"/>
                        <a:pt x="1334" y="2049"/>
                      </a:cubicBezTo>
                      <a:cubicBezTo>
                        <a:pt x="1370" y="1989"/>
                        <a:pt x="1370" y="1918"/>
                        <a:pt x="1334" y="1858"/>
                      </a:cubicBezTo>
                      <a:lnTo>
                        <a:pt x="977" y="1322"/>
                      </a:lnTo>
                      <a:cubicBezTo>
                        <a:pt x="965" y="1287"/>
                        <a:pt x="965" y="1263"/>
                        <a:pt x="1001" y="1239"/>
                      </a:cubicBezTo>
                      <a:lnTo>
                        <a:pt x="1239" y="989"/>
                      </a:lnTo>
                      <a:cubicBezTo>
                        <a:pt x="1253" y="975"/>
                        <a:pt x="1271" y="969"/>
                        <a:pt x="1288" y="969"/>
                      </a:cubicBezTo>
                      <a:cubicBezTo>
                        <a:pt x="1301" y="969"/>
                        <a:pt x="1313" y="972"/>
                        <a:pt x="1322" y="977"/>
                      </a:cubicBezTo>
                      <a:lnTo>
                        <a:pt x="1858" y="1334"/>
                      </a:lnTo>
                      <a:cubicBezTo>
                        <a:pt x="1888" y="1358"/>
                        <a:pt x="1921" y="1370"/>
                        <a:pt x="1954" y="1370"/>
                      </a:cubicBezTo>
                      <a:cubicBezTo>
                        <a:pt x="1986" y="1370"/>
                        <a:pt x="2019" y="1358"/>
                        <a:pt x="2049" y="1334"/>
                      </a:cubicBezTo>
                      <a:cubicBezTo>
                        <a:pt x="2168" y="1263"/>
                        <a:pt x="2323" y="1203"/>
                        <a:pt x="2454" y="1168"/>
                      </a:cubicBezTo>
                      <a:cubicBezTo>
                        <a:pt x="2513" y="1156"/>
                        <a:pt x="2573" y="1096"/>
                        <a:pt x="2585" y="1037"/>
                      </a:cubicBezTo>
                      <a:lnTo>
                        <a:pt x="2704" y="418"/>
                      </a:lnTo>
                      <a:cubicBezTo>
                        <a:pt x="2704" y="382"/>
                        <a:pt x="2739" y="358"/>
                        <a:pt x="2775" y="358"/>
                      </a:cubicBezTo>
                      <a:lnTo>
                        <a:pt x="3120" y="358"/>
                      </a:lnTo>
                      <a:cubicBezTo>
                        <a:pt x="3156" y="358"/>
                        <a:pt x="3180" y="382"/>
                        <a:pt x="3192" y="418"/>
                      </a:cubicBezTo>
                      <a:lnTo>
                        <a:pt x="3311" y="1037"/>
                      </a:lnTo>
                      <a:cubicBezTo>
                        <a:pt x="3335" y="1096"/>
                        <a:pt x="3370" y="1156"/>
                        <a:pt x="3454" y="1168"/>
                      </a:cubicBezTo>
                      <a:cubicBezTo>
                        <a:pt x="3585" y="1215"/>
                        <a:pt x="3716" y="1263"/>
                        <a:pt x="3847" y="1334"/>
                      </a:cubicBezTo>
                      <a:cubicBezTo>
                        <a:pt x="3882" y="1352"/>
                        <a:pt x="3918" y="1361"/>
                        <a:pt x="3952" y="1361"/>
                      </a:cubicBezTo>
                      <a:cubicBezTo>
                        <a:pt x="3987" y="1361"/>
                        <a:pt x="4019" y="1352"/>
                        <a:pt x="4049" y="1334"/>
                      </a:cubicBezTo>
                      <a:lnTo>
                        <a:pt x="4585" y="977"/>
                      </a:lnTo>
                      <a:cubicBezTo>
                        <a:pt x="4595" y="972"/>
                        <a:pt x="4607" y="969"/>
                        <a:pt x="4619" y="969"/>
                      </a:cubicBezTo>
                      <a:cubicBezTo>
                        <a:pt x="4636" y="969"/>
                        <a:pt x="4654" y="975"/>
                        <a:pt x="4668" y="989"/>
                      </a:cubicBezTo>
                      <a:lnTo>
                        <a:pt x="4906" y="1239"/>
                      </a:lnTo>
                      <a:cubicBezTo>
                        <a:pt x="4942" y="1263"/>
                        <a:pt x="4942" y="1287"/>
                        <a:pt x="4918" y="1322"/>
                      </a:cubicBezTo>
                      <a:lnTo>
                        <a:pt x="4561" y="1858"/>
                      </a:lnTo>
                      <a:cubicBezTo>
                        <a:pt x="4525" y="1918"/>
                        <a:pt x="4525" y="1989"/>
                        <a:pt x="4561" y="2049"/>
                      </a:cubicBezTo>
                      <a:cubicBezTo>
                        <a:pt x="4644" y="2168"/>
                        <a:pt x="4704" y="2323"/>
                        <a:pt x="4728" y="2454"/>
                      </a:cubicBezTo>
                      <a:cubicBezTo>
                        <a:pt x="4740" y="2513"/>
                        <a:pt x="4799" y="2573"/>
                        <a:pt x="4859" y="2585"/>
                      </a:cubicBezTo>
                      <a:lnTo>
                        <a:pt x="5490" y="2704"/>
                      </a:lnTo>
                      <a:cubicBezTo>
                        <a:pt x="5513" y="2704"/>
                        <a:pt x="5549" y="2739"/>
                        <a:pt x="5549" y="2775"/>
                      </a:cubicBezTo>
                      <a:lnTo>
                        <a:pt x="5549" y="3120"/>
                      </a:lnTo>
                      <a:cubicBezTo>
                        <a:pt x="5549" y="3156"/>
                        <a:pt x="5513" y="3180"/>
                        <a:pt x="5490" y="3192"/>
                      </a:cubicBezTo>
                      <a:lnTo>
                        <a:pt x="4859" y="3311"/>
                      </a:lnTo>
                      <a:cubicBezTo>
                        <a:pt x="4799" y="3335"/>
                        <a:pt x="4740" y="3370"/>
                        <a:pt x="4728" y="3454"/>
                      </a:cubicBezTo>
                      <a:cubicBezTo>
                        <a:pt x="4680" y="3585"/>
                        <a:pt x="4644" y="3716"/>
                        <a:pt x="4561" y="3847"/>
                      </a:cubicBezTo>
                      <a:cubicBezTo>
                        <a:pt x="4537" y="3906"/>
                        <a:pt x="4537" y="3989"/>
                        <a:pt x="4561" y="4049"/>
                      </a:cubicBezTo>
                      <a:lnTo>
                        <a:pt x="4918" y="4585"/>
                      </a:lnTo>
                      <a:cubicBezTo>
                        <a:pt x="4942" y="4609"/>
                        <a:pt x="4942" y="4644"/>
                        <a:pt x="4906" y="4668"/>
                      </a:cubicBezTo>
                      <a:lnTo>
                        <a:pt x="4668" y="4906"/>
                      </a:lnTo>
                      <a:cubicBezTo>
                        <a:pt x="4655" y="4926"/>
                        <a:pt x="4638" y="4935"/>
                        <a:pt x="4622" y="4935"/>
                      </a:cubicBezTo>
                      <a:cubicBezTo>
                        <a:pt x="4609" y="4935"/>
                        <a:pt x="4595" y="4929"/>
                        <a:pt x="4585" y="4918"/>
                      </a:cubicBezTo>
                      <a:lnTo>
                        <a:pt x="4049" y="4561"/>
                      </a:lnTo>
                      <a:cubicBezTo>
                        <a:pt x="4019" y="4543"/>
                        <a:pt x="3984" y="4534"/>
                        <a:pt x="3948" y="4534"/>
                      </a:cubicBezTo>
                      <a:cubicBezTo>
                        <a:pt x="3912" y="4534"/>
                        <a:pt x="3876" y="4543"/>
                        <a:pt x="3847" y="4561"/>
                      </a:cubicBezTo>
                      <a:cubicBezTo>
                        <a:pt x="3728" y="4644"/>
                        <a:pt x="3585" y="4704"/>
                        <a:pt x="3454" y="4728"/>
                      </a:cubicBezTo>
                      <a:cubicBezTo>
                        <a:pt x="3394" y="4751"/>
                        <a:pt x="3335" y="4811"/>
                        <a:pt x="3311" y="4859"/>
                      </a:cubicBezTo>
                      <a:lnTo>
                        <a:pt x="3192" y="5490"/>
                      </a:lnTo>
                      <a:cubicBezTo>
                        <a:pt x="3192" y="5525"/>
                        <a:pt x="3168" y="5549"/>
                        <a:pt x="3120" y="5549"/>
                      </a:cubicBezTo>
                      <a:lnTo>
                        <a:pt x="2775" y="5549"/>
                      </a:lnTo>
                      <a:cubicBezTo>
                        <a:pt x="2751" y="5549"/>
                        <a:pt x="2716" y="5513"/>
                        <a:pt x="2704" y="5490"/>
                      </a:cubicBezTo>
                      <a:lnTo>
                        <a:pt x="2585" y="4859"/>
                      </a:lnTo>
                      <a:cubicBezTo>
                        <a:pt x="2573" y="4811"/>
                        <a:pt x="2525" y="4751"/>
                        <a:pt x="2454" y="4728"/>
                      </a:cubicBezTo>
                      <a:cubicBezTo>
                        <a:pt x="2323" y="4692"/>
                        <a:pt x="2180" y="4644"/>
                        <a:pt x="2049" y="4561"/>
                      </a:cubicBezTo>
                      <a:cubicBezTo>
                        <a:pt x="2019" y="4549"/>
                        <a:pt x="1986" y="4543"/>
                        <a:pt x="1954" y="4543"/>
                      </a:cubicBezTo>
                      <a:cubicBezTo>
                        <a:pt x="1921" y="4543"/>
                        <a:pt x="1888" y="4549"/>
                        <a:pt x="1858" y="4561"/>
                      </a:cubicBezTo>
                      <a:lnTo>
                        <a:pt x="1322" y="4918"/>
                      </a:lnTo>
                      <a:cubicBezTo>
                        <a:pt x="1306" y="4929"/>
                        <a:pt x="1293" y="4935"/>
                        <a:pt x="1280" y="4935"/>
                      </a:cubicBezTo>
                      <a:cubicBezTo>
                        <a:pt x="1265" y="4935"/>
                        <a:pt x="1252" y="4926"/>
                        <a:pt x="1239" y="4906"/>
                      </a:cubicBezTo>
                      <a:lnTo>
                        <a:pt x="1001" y="4668"/>
                      </a:lnTo>
                      <a:cubicBezTo>
                        <a:pt x="965" y="4644"/>
                        <a:pt x="965" y="4609"/>
                        <a:pt x="977" y="4585"/>
                      </a:cubicBezTo>
                      <a:lnTo>
                        <a:pt x="1334" y="4049"/>
                      </a:lnTo>
                      <a:cubicBezTo>
                        <a:pt x="1382" y="3989"/>
                        <a:pt x="1382" y="3906"/>
                        <a:pt x="1334" y="3847"/>
                      </a:cubicBezTo>
                      <a:cubicBezTo>
                        <a:pt x="1263" y="3728"/>
                        <a:pt x="1203" y="3585"/>
                        <a:pt x="1180" y="3454"/>
                      </a:cubicBezTo>
                      <a:cubicBezTo>
                        <a:pt x="1156" y="3394"/>
                        <a:pt x="1096" y="3335"/>
                        <a:pt x="1037" y="3311"/>
                      </a:cubicBezTo>
                      <a:lnTo>
                        <a:pt x="418" y="3192"/>
                      </a:lnTo>
                      <a:cubicBezTo>
                        <a:pt x="382" y="3192"/>
                        <a:pt x="358" y="3168"/>
                        <a:pt x="358" y="3120"/>
                      </a:cubicBezTo>
                      <a:lnTo>
                        <a:pt x="358" y="2775"/>
                      </a:lnTo>
                      <a:cubicBezTo>
                        <a:pt x="358" y="2751"/>
                        <a:pt x="382" y="2727"/>
                        <a:pt x="418" y="2704"/>
                      </a:cubicBezTo>
                      <a:lnTo>
                        <a:pt x="465" y="2692"/>
                      </a:lnTo>
                      <a:cubicBezTo>
                        <a:pt x="560" y="2680"/>
                        <a:pt x="620" y="2573"/>
                        <a:pt x="596" y="2477"/>
                      </a:cubicBezTo>
                      <a:cubicBezTo>
                        <a:pt x="586" y="2396"/>
                        <a:pt x="507" y="2341"/>
                        <a:pt x="425" y="2341"/>
                      </a:cubicBezTo>
                      <a:cubicBezTo>
                        <a:pt x="411" y="2341"/>
                        <a:pt x="396" y="2343"/>
                        <a:pt x="382" y="2346"/>
                      </a:cubicBezTo>
                      <a:lnTo>
                        <a:pt x="346" y="2370"/>
                      </a:lnTo>
                      <a:cubicBezTo>
                        <a:pt x="144" y="2406"/>
                        <a:pt x="1" y="2585"/>
                        <a:pt x="1" y="2775"/>
                      </a:cubicBezTo>
                      <a:lnTo>
                        <a:pt x="1" y="3120"/>
                      </a:lnTo>
                      <a:cubicBezTo>
                        <a:pt x="1" y="3335"/>
                        <a:pt x="144" y="3513"/>
                        <a:pt x="346" y="3537"/>
                      </a:cubicBezTo>
                      <a:lnTo>
                        <a:pt x="858" y="3644"/>
                      </a:lnTo>
                      <a:cubicBezTo>
                        <a:pt x="894" y="3728"/>
                        <a:pt x="941" y="3835"/>
                        <a:pt x="977" y="3906"/>
                      </a:cubicBezTo>
                      <a:lnTo>
                        <a:pt x="680" y="4359"/>
                      </a:lnTo>
                      <a:cubicBezTo>
                        <a:pt x="560" y="4525"/>
                        <a:pt x="596" y="4763"/>
                        <a:pt x="739" y="4894"/>
                      </a:cubicBezTo>
                      <a:lnTo>
                        <a:pt x="977" y="5132"/>
                      </a:lnTo>
                      <a:cubicBezTo>
                        <a:pt x="1067" y="5216"/>
                        <a:pt x="1182" y="5259"/>
                        <a:pt x="1292" y="5259"/>
                      </a:cubicBezTo>
                      <a:cubicBezTo>
                        <a:pt x="1371" y="5259"/>
                        <a:pt x="1448" y="5237"/>
                        <a:pt x="1513" y="5192"/>
                      </a:cubicBezTo>
                      <a:lnTo>
                        <a:pt x="1965" y="4894"/>
                      </a:lnTo>
                      <a:cubicBezTo>
                        <a:pt x="2049" y="4942"/>
                        <a:pt x="2144" y="4978"/>
                        <a:pt x="2227" y="5013"/>
                      </a:cubicBezTo>
                      <a:lnTo>
                        <a:pt x="2335" y="5537"/>
                      </a:lnTo>
                      <a:cubicBezTo>
                        <a:pt x="2382" y="5728"/>
                        <a:pt x="2561" y="5871"/>
                        <a:pt x="2751" y="5871"/>
                      </a:cubicBezTo>
                      <a:lnTo>
                        <a:pt x="3097" y="5871"/>
                      </a:lnTo>
                      <a:cubicBezTo>
                        <a:pt x="3299" y="5871"/>
                        <a:pt x="3478" y="5728"/>
                        <a:pt x="3513" y="5537"/>
                      </a:cubicBezTo>
                      <a:lnTo>
                        <a:pt x="3620" y="5013"/>
                      </a:lnTo>
                      <a:cubicBezTo>
                        <a:pt x="3704" y="4978"/>
                        <a:pt x="3811" y="4942"/>
                        <a:pt x="3882" y="4894"/>
                      </a:cubicBezTo>
                      <a:lnTo>
                        <a:pt x="4323" y="5192"/>
                      </a:lnTo>
                      <a:cubicBezTo>
                        <a:pt x="4391" y="5241"/>
                        <a:pt x="4472" y="5264"/>
                        <a:pt x="4552" y="5264"/>
                      </a:cubicBezTo>
                      <a:cubicBezTo>
                        <a:pt x="4667" y="5264"/>
                        <a:pt x="4781" y="5217"/>
                        <a:pt x="4859" y="5132"/>
                      </a:cubicBezTo>
                      <a:lnTo>
                        <a:pt x="5097" y="4894"/>
                      </a:lnTo>
                      <a:cubicBezTo>
                        <a:pt x="5252" y="4740"/>
                        <a:pt x="5263" y="4525"/>
                        <a:pt x="5156" y="4359"/>
                      </a:cubicBezTo>
                      <a:lnTo>
                        <a:pt x="4859" y="3906"/>
                      </a:lnTo>
                      <a:cubicBezTo>
                        <a:pt x="4906" y="3823"/>
                        <a:pt x="4954" y="3728"/>
                        <a:pt x="4978" y="3644"/>
                      </a:cubicBezTo>
                      <a:lnTo>
                        <a:pt x="5502" y="3537"/>
                      </a:lnTo>
                      <a:cubicBezTo>
                        <a:pt x="5692" y="3489"/>
                        <a:pt x="5847" y="3311"/>
                        <a:pt x="5847" y="3120"/>
                      </a:cubicBezTo>
                      <a:lnTo>
                        <a:pt x="5847" y="2775"/>
                      </a:lnTo>
                      <a:cubicBezTo>
                        <a:pt x="5847" y="2549"/>
                        <a:pt x="5716" y="2382"/>
                        <a:pt x="5502" y="2334"/>
                      </a:cubicBezTo>
                      <a:lnTo>
                        <a:pt x="4990" y="2227"/>
                      </a:lnTo>
                      <a:cubicBezTo>
                        <a:pt x="4954" y="2144"/>
                        <a:pt x="4906" y="2037"/>
                        <a:pt x="4871" y="1965"/>
                      </a:cubicBezTo>
                      <a:lnTo>
                        <a:pt x="5168" y="1513"/>
                      </a:lnTo>
                      <a:cubicBezTo>
                        <a:pt x="5287" y="1346"/>
                        <a:pt x="5252" y="1108"/>
                        <a:pt x="5109" y="977"/>
                      </a:cubicBezTo>
                      <a:lnTo>
                        <a:pt x="4871" y="739"/>
                      </a:lnTo>
                      <a:cubicBezTo>
                        <a:pt x="4780" y="656"/>
                        <a:pt x="4666" y="613"/>
                        <a:pt x="4555" y="613"/>
                      </a:cubicBezTo>
                      <a:cubicBezTo>
                        <a:pt x="4476" y="613"/>
                        <a:pt x="4399" y="635"/>
                        <a:pt x="4335" y="680"/>
                      </a:cubicBezTo>
                      <a:lnTo>
                        <a:pt x="3882" y="977"/>
                      </a:lnTo>
                      <a:cubicBezTo>
                        <a:pt x="3799" y="941"/>
                        <a:pt x="3704" y="894"/>
                        <a:pt x="3620" y="858"/>
                      </a:cubicBezTo>
                      <a:lnTo>
                        <a:pt x="3513" y="346"/>
                      </a:lnTo>
                      <a:cubicBezTo>
                        <a:pt x="3466" y="144"/>
                        <a:pt x="328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11"/>
                <p:cNvSpPr/>
                <p:nvPr/>
              </p:nvSpPr>
              <p:spPr>
                <a:xfrm>
                  <a:off x="6305888" y="3129884"/>
                  <a:ext cx="64488" cy="64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025" extrusionOk="0">
                      <a:moveTo>
                        <a:pt x="1013" y="1"/>
                      </a:moveTo>
                      <a:cubicBezTo>
                        <a:pt x="453" y="1"/>
                        <a:pt x="1" y="441"/>
                        <a:pt x="1" y="1013"/>
                      </a:cubicBezTo>
                      <a:cubicBezTo>
                        <a:pt x="1" y="1561"/>
                        <a:pt x="442" y="2025"/>
                        <a:pt x="1013" y="2025"/>
                      </a:cubicBezTo>
                      <a:cubicBezTo>
                        <a:pt x="1227" y="2025"/>
                        <a:pt x="1442" y="1942"/>
                        <a:pt x="1620" y="1811"/>
                      </a:cubicBezTo>
                      <a:cubicBezTo>
                        <a:pt x="1692" y="1751"/>
                        <a:pt x="1704" y="1632"/>
                        <a:pt x="1644" y="1561"/>
                      </a:cubicBezTo>
                      <a:cubicBezTo>
                        <a:pt x="1608" y="1517"/>
                        <a:pt x="1549" y="1491"/>
                        <a:pt x="1493" y="1491"/>
                      </a:cubicBezTo>
                      <a:cubicBezTo>
                        <a:pt x="1457" y="1491"/>
                        <a:pt x="1422" y="1502"/>
                        <a:pt x="1394" y="1525"/>
                      </a:cubicBezTo>
                      <a:cubicBezTo>
                        <a:pt x="1275" y="1620"/>
                        <a:pt x="1144" y="1668"/>
                        <a:pt x="989" y="1668"/>
                      </a:cubicBezTo>
                      <a:cubicBezTo>
                        <a:pt x="632" y="1668"/>
                        <a:pt x="358" y="1370"/>
                        <a:pt x="358" y="1025"/>
                      </a:cubicBezTo>
                      <a:cubicBezTo>
                        <a:pt x="382" y="668"/>
                        <a:pt x="668" y="370"/>
                        <a:pt x="1025" y="370"/>
                      </a:cubicBezTo>
                      <a:cubicBezTo>
                        <a:pt x="1382" y="370"/>
                        <a:pt x="1668" y="668"/>
                        <a:pt x="1668" y="1013"/>
                      </a:cubicBezTo>
                      <a:cubicBezTo>
                        <a:pt x="1668" y="1120"/>
                        <a:pt x="1739" y="1191"/>
                        <a:pt x="1846" y="1191"/>
                      </a:cubicBezTo>
                      <a:cubicBezTo>
                        <a:pt x="1942" y="1191"/>
                        <a:pt x="2025" y="1120"/>
                        <a:pt x="2025" y="1013"/>
                      </a:cubicBezTo>
                      <a:cubicBezTo>
                        <a:pt x="2025" y="453"/>
                        <a:pt x="1573" y="1"/>
                        <a:pt x="101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11"/>
                <p:cNvSpPr/>
                <p:nvPr/>
              </p:nvSpPr>
              <p:spPr>
                <a:xfrm>
                  <a:off x="6173634" y="2997631"/>
                  <a:ext cx="70153" cy="70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" h="2204" extrusionOk="0">
                      <a:moveTo>
                        <a:pt x="1096" y="370"/>
                      </a:moveTo>
                      <a:cubicBezTo>
                        <a:pt x="1501" y="370"/>
                        <a:pt x="1834" y="703"/>
                        <a:pt x="1834" y="1108"/>
                      </a:cubicBezTo>
                      <a:cubicBezTo>
                        <a:pt x="1834" y="1501"/>
                        <a:pt x="1501" y="1834"/>
                        <a:pt x="1096" y="1834"/>
                      </a:cubicBezTo>
                      <a:cubicBezTo>
                        <a:pt x="691" y="1834"/>
                        <a:pt x="370" y="1501"/>
                        <a:pt x="370" y="1108"/>
                      </a:cubicBezTo>
                      <a:cubicBezTo>
                        <a:pt x="370" y="703"/>
                        <a:pt x="703" y="370"/>
                        <a:pt x="1096" y="370"/>
                      </a:cubicBezTo>
                      <a:close/>
                      <a:moveTo>
                        <a:pt x="1096" y="1"/>
                      </a:moveTo>
                      <a:cubicBezTo>
                        <a:pt x="489" y="1"/>
                        <a:pt x="1" y="489"/>
                        <a:pt x="1" y="1108"/>
                      </a:cubicBezTo>
                      <a:cubicBezTo>
                        <a:pt x="1" y="1715"/>
                        <a:pt x="489" y="2203"/>
                        <a:pt x="1096" y="2203"/>
                      </a:cubicBezTo>
                      <a:cubicBezTo>
                        <a:pt x="1715" y="2191"/>
                        <a:pt x="2203" y="1703"/>
                        <a:pt x="2203" y="1108"/>
                      </a:cubicBezTo>
                      <a:cubicBezTo>
                        <a:pt x="2203" y="489"/>
                        <a:pt x="1715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1" name="Google Shape;91;p11"/>
            <p:cNvGrpSpPr/>
            <p:nvPr/>
          </p:nvGrpSpPr>
          <p:grpSpPr>
            <a:xfrm>
              <a:off x="6344594" y="2304710"/>
              <a:ext cx="2082231" cy="839503"/>
              <a:chOff x="6344594" y="2304800"/>
              <a:chExt cx="2082231" cy="839503"/>
            </a:xfrm>
          </p:grpSpPr>
          <p:sp>
            <p:nvSpPr>
              <p:cNvPr id="92" name="Google Shape;92;p11"/>
              <p:cNvSpPr txBox="1"/>
              <p:nvPr/>
            </p:nvSpPr>
            <p:spPr>
              <a:xfrm>
                <a:off x="6344594" y="255420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>
                    <a:solidFill>
                      <a:srgbClr val="FFE599"/>
                    </a:solidFill>
                    <a:latin typeface="Roboto"/>
                    <a:ea typeface="Roboto"/>
                    <a:cs typeface="Roboto"/>
                    <a:sym typeface="Roboto"/>
                  </a:rPr>
                  <a:t>Advocating adoption of Best practices with AWS Services</a:t>
                </a:r>
                <a:endParaRPr sz="1200">
                  <a:solidFill>
                    <a:srgbClr val="FFE59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" name="Google Shape;93;p11"/>
              <p:cNvSpPr txBox="1"/>
              <p:nvPr/>
            </p:nvSpPr>
            <p:spPr>
              <a:xfrm>
                <a:off x="6347225" y="230480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700">
                    <a:solidFill>
                      <a:srgbClr val="FFE599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Advocacy</a:t>
                </a:r>
                <a:endParaRPr sz="1700">
                  <a:solidFill>
                    <a:srgbClr val="FFE5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94" name="Google Shape;94;p11"/>
          <p:cNvGrpSpPr/>
          <p:nvPr/>
        </p:nvGrpSpPr>
        <p:grpSpPr>
          <a:xfrm>
            <a:off x="4063104" y="3563213"/>
            <a:ext cx="4363696" cy="906080"/>
            <a:chOff x="4063129" y="3292313"/>
            <a:chExt cx="4363696" cy="906080"/>
          </a:xfrm>
        </p:grpSpPr>
        <p:grpSp>
          <p:nvGrpSpPr>
            <p:cNvPr id="95" name="Google Shape;95;p11"/>
            <p:cNvGrpSpPr/>
            <p:nvPr/>
          </p:nvGrpSpPr>
          <p:grpSpPr>
            <a:xfrm>
              <a:off x="4063129" y="3292313"/>
              <a:ext cx="1020494" cy="883743"/>
              <a:chOff x="4063129" y="3292313"/>
              <a:chExt cx="1020494" cy="883743"/>
            </a:xfrm>
          </p:grpSpPr>
          <p:sp>
            <p:nvSpPr>
              <p:cNvPr id="96" name="Google Shape;96;p11"/>
              <p:cNvSpPr/>
              <p:nvPr/>
            </p:nvSpPr>
            <p:spPr>
              <a:xfrm>
                <a:off x="4063129" y="3292313"/>
                <a:ext cx="1020494" cy="883743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96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96"/>
                    </a:lnTo>
                    <a:lnTo>
                      <a:pt x="2925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1"/>
              <p:cNvSpPr/>
              <p:nvPr/>
            </p:nvSpPr>
            <p:spPr>
              <a:xfrm>
                <a:off x="4136515" y="3357003"/>
                <a:ext cx="871101" cy="754370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84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84"/>
                    </a:lnTo>
                    <a:lnTo>
                      <a:pt x="29254" y="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8" name="Google Shape;98;p11"/>
              <p:cNvGrpSpPr/>
              <p:nvPr/>
            </p:nvGrpSpPr>
            <p:grpSpPr>
              <a:xfrm>
                <a:off x="4405135" y="3600636"/>
                <a:ext cx="333888" cy="267105"/>
                <a:chOff x="7500054" y="2934735"/>
                <a:chExt cx="350576" cy="280454"/>
              </a:xfrm>
            </p:grpSpPr>
            <p:sp>
              <p:nvSpPr>
                <p:cNvPr id="99" name="Google Shape;99;p11"/>
                <p:cNvSpPr/>
                <p:nvPr/>
              </p:nvSpPr>
              <p:spPr>
                <a:xfrm>
                  <a:off x="7571671" y="2959371"/>
                  <a:ext cx="191426" cy="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4" h="322" extrusionOk="0">
                      <a:moveTo>
                        <a:pt x="156" y="0"/>
                      </a:moveTo>
                      <a:cubicBezTo>
                        <a:pt x="72" y="0"/>
                        <a:pt x="1" y="71"/>
                        <a:pt x="1" y="167"/>
                      </a:cubicBezTo>
                      <a:cubicBezTo>
                        <a:pt x="1" y="250"/>
                        <a:pt x="72" y="322"/>
                        <a:pt x="156" y="322"/>
                      </a:cubicBezTo>
                      <a:lnTo>
                        <a:pt x="5847" y="322"/>
                      </a:lnTo>
                      <a:cubicBezTo>
                        <a:pt x="5930" y="322"/>
                        <a:pt x="6014" y="250"/>
                        <a:pt x="6014" y="167"/>
                      </a:cubicBezTo>
                      <a:cubicBezTo>
                        <a:pt x="6014" y="71"/>
                        <a:pt x="5930" y="0"/>
                        <a:pt x="58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11"/>
                <p:cNvSpPr/>
                <p:nvPr/>
              </p:nvSpPr>
              <p:spPr>
                <a:xfrm>
                  <a:off x="7500054" y="2934735"/>
                  <a:ext cx="350576" cy="280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4" h="8811" extrusionOk="0">
                      <a:moveTo>
                        <a:pt x="1501" y="310"/>
                      </a:moveTo>
                      <a:lnTo>
                        <a:pt x="1501" y="1560"/>
                      </a:lnTo>
                      <a:lnTo>
                        <a:pt x="310" y="1560"/>
                      </a:lnTo>
                      <a:lnTo>
                        <a:pt x="310" y="417"/>
                      </a:lnTo>
                      <a:cubicBezTo>
                        <a:pt x="310" y="357"/>
                        <a:pt x="358" y="310"/>
                        <a:pt x="417" y="310"/>
                      </a:cubicBezTo>
                      <a:close/>
                      <a:moveTo>
                        <a:pt x="8990" y="310"/>
                      </a:moveTo>
                      <a:cubicBezTo>
                        <a:pt x="9049" y="310"/>
                        <a:pt x="9097" y="357"/>
                        <a:pt x="9097" y="417"/>
                      </a:cubicBezTo>
                      <a:lnTo>
                        <a:pt x="9097" y="1560"/>
                      </a:lnTo>
                      <a:lnTo>
                        <a:pt x="1834" y="1560"/>
                      </a:lnTo>
                      <a:lnTo>
                        <a:pt x="1834" y="310"/>
                      </a:lnTo>
                      <a:close/>
                      <a:moveTo>
                        <a:pt x="10419" y="3453"/>
                      </a:moveTo>
                      <a:cubicBezTo>
                        <a:pt x="10561" y="3453"/>
                        <a:pt x="10704" y="3572"/>
                        <a:pt x="10704" y="3739"/>
                      </a:cubicBezTo>
                      <a:cubicBezTo>
                        <a:pt x="10704" y="3893"/>
                        <a:pt x="10561" y="4013"/>
                        <a:pt x="10419" y="4013"/>
                      </a:cubicBezTo>
                      <a:cubicBezTo>
                        <a:pt x="10264" y="4013"/>
                        <a:pt x="10133" y="3893"/>
                        <a:pt x="10133" y="3739"/>
                      </a:cubicBezTo>
                      <a:cubicBezTo>
                        <a:pt x="10133" y="3572"/>
                        <a:pt x="10252" y="3453"/>
                        <a:pt x="10419" y="3453"/>
                      </a:cubicBezTo>
                      <a:close/>
                      <a:moveTo>
                        <a:pt x="6537" y="4786"/>
                      </a:moveTo>
                      <a:cubicBezTo>
                        <a:pt x="6680" y="4786"/>
                        <a:pt x="6811" y="4906"/>
                        <a:pt x="6811" y="5072"/>
                      </a:cubicBezTo>
                      <a:cubicBezTo>
                        <a:pt x="6811" y="5239"/>
                        <a:pt x="6680" y="5358"/>
                        <a:pt x="6537" y="5358"/>
                      </a:cubicBezTo>
                      <a:cubicBezTo>
                        <a:pt x="6382" y="5358"/>
                        <a:pt x="6251" y="5239"/>
                        <a:pt x="6251" y="5072"/>
                      </a:cubicBezTo>
                      <a:cubicBezTo>
                        <a:pt x="6251" y="4906"/>
                        <a:pt x="6370" y="4786"/>
                        <a:pt x="6537" y="4786"/>
                      </a:cubicBezTo>
                      <a:close/>
                      <a:moveTo>
                        <a:pt x="8240" y="6156"/>
                      </a:moveTo>
                      <a:cubicBezTo>
                        <a:pt x="8394" y="6156"/>
                        <a:pt x="8525" y="6275"/>
                        <a:pt x="8525" y="6441"/>
                      </a:cubicBezTo>
                      <a:cubicBezTo>
                        <a:pt x="8525" y="6608"/>
                        <a:pt x="8394" y="6727"/>
                        <a:pt x="8240" y="6727"/>
                      </a:cubicBezTo>
                      <a:cubicBezTo>
                        <a:pt x="8097" y="6727"/>
                        <a:pt x="7966" y="6608"/>
                        <a:pt x="7966" y="6441"/>
                      </a:cubicBezTo>
                      <a:cubicBezTo>
                        <a:pt x="7966" y="6299"/>
                        <a:pt x="8073" y="6156"/>
                        <a:pt x="8240" y="6156"/>
                      </a:cubicBezTo>
                      <a:close/>
                      <a:moveTo>
                        <a:pt x="4811" y="6382"/>
                      </a:moveTo>
                      <a:cubicBezTo>
                        <a:pt x="4954" y="6382"/>
                        <a:pt x="5085" y="6501"/>
                        <a:pt x="5085" y="6668"/>
                      </a:cubicBezTo>
                      <a:cubicBezTo>
                        <a:pt x="5085" y="6834"/>
                        <a:pt x="4954" y="6953"/>
                        <a:pt x="4811" y="6953"/>
                      </a:cubicBezTo>
                      <a:cubicBezTo>
                        <a:pt x="4656" y="6953"/>
                        <a:pt x="4525" y="6834"/>
                        <a:pt x="4525" y="6668"/>
                      </a:cubicBezTo>
                      <a:cubicBezTo>
                        <a:pt x="4525" y="6501"/>
                        <a:pt x="4644" y="6382"/>
                        <a:pt x="4811" y="6382"/>
                      </a:cubicBezTo>
                      <a:close/>
                      <a:moveTo>
                        <a:pt x="417" y="0"/>
                      </a:moveTo>
                      <a:cubicBezTo>
                        <a:pt x="179" y="0"/>
                        <a:pt x="1" y="143"/>
                        <a:pt x="1" y="417"/>
                      </a:cubicBezTo>
                      <a:lnTo>
                        <a:pt x="1" y="8382"/>
                      </a:lnTo>
                      <a:cubicBezTo>
                        <a:pt x="1" y="8620"/>
                        <a:pt x="191" y="8787"/>
                        <a:pt x="417" y="8787"/>
                      </a:cubicBezTo>
                      <a:lnTo>
                        <a:pt x="4513" y="8787"/>
                      </a:lnTo>
                      <a:cubicBezTo>
                        <a:pt x="4596" y="8787"/>
                        <a:pt x="4668" y="8715"/>
                        <a:pt x="4668" y="8632"/>
                      </a:cubicBezTo>
                      <a:cubicBezTo>
                        <a:pt x="4668" y="8537"/>
                        <a:pt x="4596" y="8465"/>
                        <a:pt x="4513" y="8465"/>
                      </a:cubicBezTo>
                      <a:lnTo>
                        <a:pt x="417" y="8465"/>
                      </a:lnTo>
                      <a:cubicBezTo>
                        <a:pt x="358" y="8465"/>
                        <a:pt x="310" y="8418"/>
                        <a:pt x="310" y="8358"/>
                      </a:cubicBezTo>
                      <a:lnTo>
                        <a:pt x="310" y="1869"/>
                      </a:lnTo>
                      <a:lnTo>
                        <a:pt x="9073" y="1869"/>
                      </a:lnTo>
                      <a:lnTo>
                        <a:pt x="9073" y="5144"/>
                      </a:lnTo>
                      <a:lnTo>
                        <a:pt x="8502" y="5894"/>
                      </a:lnTo>
                      <a:cubicBezTo>
                        <a:pt x="8418" y="5846"/>
                        <a:pt x="8335" y="5834"/>
                        <a:pt x="8240" y="5834"/>
                      </a:cubicBezTo>
                      <a:cubicBezTo>
                        <a:pt x="8109" y="5834"/>
                        <a:pt x="7978" y="5870"/>
                        <a:pt x="7871" y="5965"/>
                      </a:cubicBezTo>
                      <a:lnTo>
                        <a:pt x="7073" y="5322"/>
                      </a:lnTo>
                      <a:cubicBezTo>
                        <a:pt x="7109" y="5251"/>
                        <a:pt x="7132" y="5156"/>
                        <a:pt x="7132" y="5060"/>
                      </a:cubicBezTo>
                      <a:cubicBezTo>
                        <a:pt x="7132" y="4727"/>
                        <a:pt x="6859" y="4441"/>
                        <a:pt x="6513" y="4441"/>
                      </a:cubicBezTo>
                      <a:cubicBezTo>
                        <a:pt x="6192" y="4441"/>
                        <a:pt x="5906" y="4715"/>
                        <a:pt x="5906" y="5060"/>
                      </a:cubicBezTo>
                      <a:cubicBezTo>
                        <a:pt x="5906" y="5167"/>
                        <a:pt x="5942" y="5263"/>
                        <a:pt x="5978" y="5358"/>
                      </a:cubicBezTo>
                      <a:lnTo>
                        <a:pt x="5108" y="6144"/>
                      </a:lnTo>
                      <a:cubicBezTo>
                        <a:pt x="5013" y="6084"/>
                        <a:pt x="4906" y="6049"/>
                        <a:pt x="4787" y="6049"/>
                      </a:cubicBezTo>
                      <a:cubicBezTo>
                        <a:pt x="4465" y="6049"/>
                        <a:pt x="4180" y="6322"/>
                        <a:pt x="4180" y="6668"/>
                      </a:cubicBezTo>
                      <a:cubicBezTo>
                        <a:pt x="4180" y="6989"/>
                        <a:pt x="4454" y="7275"/>
                        <a:pt x="4787" y="7275"/>
                      </a:cubicBezTo>
                      <a:cubicBezTo>
                        <a:pt x="5132" y="7275"/>
                        <a:pt x="5406" y="7001"/>
                        <a:pt x="5406" y="6668"/>
                      </a:cubicBezTo>
                      <a:cubicBezTo>
                        <a:pt x="5406" y="6560"/>
                        <a:pt x="5370" y="6465"/>
                        <a:pt x="5323" y="6382"/>
                      </a:cubicBezTo>
                      <a:lnTo>
                        <a:pt x="6204" y="5572"/>
                      </a:lnTo>
                      <a:cubicBezTo>
                        <a:pt x="6299" y="5620"/>
                        <a:pt x="6394" y="5656"/>
                        <a:pt x="6501" y="5656"/>
                      </a:cubicBezTo>
                      <a:cubicBezTo>
                        <a:pt x="6620" y="5656"/>
                        <a:pt x="6740" y="5620"/>
                        <a:pt x="6835" y="5548"/>
                      </a:cubicBezTo>
                      <a:lnTo>
                        <a:pt x="7644" y="6203"/>
                      </a:lnTo>
                      <a:cubicBezTo>
                        <a:pt x="7621" y="6263"/>
                        <a:pt x="7609" y="6334"/>
                        <a:pt x="7609" y="6406"/>
                      </a:cubicBezTo>
                      <a:cubicBezTo>
                        <a:pt x="7609" y="6739"/>
                        <a:pt x="7871" y="7025"/>
                        <a:pt x="8216" y="7025"/>
                      </a:cubicBezTo>
                      <a:cubicBezTo>
                        <a:pt x="8561" y="7025"/>
                        <a:pt x="8823" y="6751"/>
                        <a:pt x="8823" y="6406"/>
                      </a:cubicBezTo>
                      <a:cubicBezTo>
                        <a:pt x="8823" y="6287"/>
                        <a:pt x="8799" y="6168"/>
                        <a:pt x="8716" y="6084"/>
                      </a:cubicBezTo>
                      <a:lnTo>
                        <a:pt x="9061" y="5656"/>
                      </a:lnTo>
                      <a:lnTo>
                        <a:pt x="9061" y="8382"/>
                      </a:lnTo>
                      <a:cubicBezTo>
                        <a:pt x="9061" y="8442"/>
                        <a:pt x="9014" y="8477"/>
                        <a:pt x="8954" y="8477"/>
                      </a:cubicBezTo>
                      <a:lnTo>
                        <a:pt x="5227" y="8477"/>
                      </a:lnTo>
                      <a:cubicBezTo>
                        <a:pt x="5132" y="8477"/>
                        <a:pt x="5061" y="8561"/>
                        <a:pt x="5061" y="8644"/>
                      </a:cubicBezTo>
                      <a:cubicBezTo>
                        <a:pt x="5061" y="8739"/>
                        <a:pt x="5132" y="8811"/>
                        <a:pt x="5227" y="8811"/>
                      </a:cubicBezTo>
                      <a:lnTo>
                        <a:pt x="8954" y="8811"/>
                      </a:lnTo>
                      <a:cubicBezTo>
                        <a:pt x="9192" y="8811"/>
                        <a:pt x="9371" y="8620"/>
                        <a:pt x="9371" y="8394"/>
                      </a:cubicBezTo>
                      <a:lnTo>
                        <a:pt x="9371" y="5287"/>
                      </a:lnTo>
                      <a:lnTo>
                        <a:pt x="10145" y="4298"/>
                      </a:lnTo>
                      <a:cubicBezTo>
                        <a:pt x="10228" y="4334"/>
                        <a:pt x="10299" y="4346"/>
                        <a:pt x="10383" y="4346"/>
                      </a:cubicBezTo>
                      <a:cubicBezTo>
                        <a:pt x="10716" y="4346"/>
                        <a:pt x="10990" y="4072"/>
                        <a:pt x="10990" y="3739"/>
                      </a:cubicBezTo>
                      <a:cubicBezTo>
                        <a:pt x="11014" y="3405"/>
                        <a:pt x="10740" y="3131"/>
                        <a:pt x="10419" y="3131"/>
                      </a:cubicBezTo>
                      <a:cubicBezTo>
                        <a:pt x="10085" y="3131"/>
                        <a:pt x="9811" y="3405"/>
                        <a:pt x="9811" y="3751"/>
                      </a:cubicBezTo>
                      <a:cubicBezTo>
                        <a:pt x="9811" y="3882"/>
                        <a:pt x="9847" y="4001"/>
                        <a:pt x="9930" y="4108"/>
                      </a:cubicBezTo>
                      <a:lnTo>
                        <a:pt x="9407" y="4763"/>
                      </a:lnTo>
                      <a:lnTo>
                        <a:pt x="9407" y="381"/>
                      </a:lnTo>
                      <a:cubicBezTo>
                        <a:pt x="9407" y="191"/>
                        <a:pt x="9276" y="0"/>
                        <a:pt x="89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11"/>
                <p:cNvSpPr/>
                <p:nvPr/>
              </p:nvSpPr>
              <p:spPr>
                <a:xfrm>
                  <a:off x="7539459" y="3074564"/>
                  <a:ext cx="82663" cy="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22" extrusionOk="0">
                      <a:moveTo>
                        <a:pt x="156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cubicBezTo>
                        <a:pt x="1" y="251"/>
                        <a:pt x="72" y="322"/>
                        <a:pt x="156" y="322"/>
                      </a:cubicBezTo>
                      <a:lnTo>
                        <a:pt x="2442" y="322"/>
                      </a:lnTo>
                      <a:cubicBezTo>
                        <a:pt x="2525" y="322"/>
                        <a:pt x="2596" y="251"/>
                        <a:pt x="2596" y="155"/>
                      </a:cubicBezTo>
                      <a:cubicBezTo>
                        <a:pt x="2596" y="72"/>
                        <a:pt x="2525" y="1"/>
                        <a:pt x="24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11"/>
                <p:cNvSpPr/>
                <p:nvPr/>
              </p:nvSpPr>
              <p:spPr>
                <a:xfrm>
                  <a:off x="7539459" y="3099582"/>
                  <a:ext cx="82663" cy="1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22" extrusionOk="0">
                      <a:moveTo>
                        <a:pt x="156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22"/>
                        <a:pt x="156" y="322"/>
                      </a:cubicBezTo>
                      <a:lnTo>
                        <a:pt x="2442" y="322"/>
                      </a:lnTo>
                      <a:cubicBezTo>
                        <a:pt x="2525" y="322"/>
                        <a:pt x="2596" y="250"/>
                        <a:pt x="2596" y="167"/>
                      </a:cubicBezTo>
                      <a:cubicBezTo>
                        <a:pt x="2596" y="72"/>
                        <a:pt x="2525" y="0"/>
                        <a:pt x="24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11"/>
                <p:cNvSpPr/>
                <p:nvPr/>
              </p:nvSpPr>
              <p:spPr>
                <a:xfrm>
                  <a:off x="7539459" y="3124601"/>
                  <a:ext cx="82663" cy="10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34" extrusionOk="0">
                      <a:moveTo>
                        <a:pt x="156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34"/>
                        <a:pt x="156" y="334"/>
                      </a:cubicBezTo>
                      <a:lnTo>
                        <a:pt x="2442" y="334"/>
                      </a:lnTo>
                      <a:cubicBezTo>
                        <a:pt x="2525" y="334"/>
                        <a:pt x="2596" y="250"/>
                        <a:pt x="2596" y="167"/>
                      </a:cubicBezTo>
                      <a:cubicBezTo>
                        <a:pt x="2596" y="72"/>
                        <a:pt x="2525" y="0"/>
                        <a:pt x="244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11"/>
                <p:cNvSpPr/>
                <p:nvPr/>
              </p:nvSpPr>
              <p:spPr>
                <a:xfrm>
                  <a:off x="7539459" y="3149587"/>
                  <a:ext cx="82663" cy="1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35" extrusionOk="0">
                      <a:moveTo>
                        <a:pt x="156" y="1"/>
                      </a:moveTo>
                      <a:cubicBezTo>
                        <a:pt x="72" y="1"/>
                        <a:pt x="1" y="84"/>
                        <a:pt x="1" y="168"/>
                      </a:cubicBezTo>
                      <a:cubicBezTo>
                        <a:pt x="1" y="263"/>
                        <a:pt x="72" y="334"/>
                        <a:pt x="156" y="334"/>
                      </a:cubicBezTo>
                      <a:lnTo>
                        <a:pt x="2442" y="334"/>
                      </a:lnTo>
                      <a:cubicBezTo>
                        <a:pt x="2525" y="334"/>
                        <a:pt x="2596" y="263"/>
                        <a:pt x="2596" y="168"/>
                      </a:cubicBezTo>
                      <a:cubicBezTo>
                        <a:pt x="2596" y="84"/>
                        <a:pt x="2525" y="1"/>
                        <a:pt x="24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11"/>
                <p:cNvSpPr/>
                <p:nvPr/>
              </p:nvSpPr>
              <p:spPr>
                <a:xfrm>
                  <a:off x="7539459" y="3174988"/>
                  <a:ext cx="82663" cy="10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7" h="323" extrusionOk="0">
                      <a:moveTo>
                        <a:pt x="156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cubicBezTo>
                        <a:pt x="1" y="251"/>
                        <a:pt x="72" y="322"/>
                        <a:pt x="156" y="322"/>
                      </a:cubicBezTo>
                      <a:lnTo>
                        <a:pt x="2442" y="322"/>
                      </a:lnTo>
                      <a:cubicBezTo>
                        <a:pt x="2525" y="322"/>
                        <a:pt x="2596" y="251"/>
                        <a:pt x="2596" y="155"/>
                      </a:cubicBezTo>
                      <a:cubicBezTo>
                        <a:pt x="2596" y="72"/>
                        <a:pt x="2525" y="1"/>
                        <a:pt x="244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11"/>
                <p:cNvSpPr/>
                <p:nvPr/>
              </p:nvSpPr>
              <p:spPr>
                <a:xfrm>
                  <a:off x="7539459" y="3011286"/>
                  <a:ext cx="220614" cy="47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1" h="1489" extrusionOk="0">
                      <a:moveTo>
                        <a:pt x="418" y="0"/>
                      </a:moveTo>
                      <a:cubicBezTo>
                        <a:pt x="179" y="0"/>
                        <a:pt x="1" y="191"/>
                        <a:pt x="1" y="417"/>
                      </a:cubicBezTo>
                      <a:lnTo>
                        <a:pt x="1" y="1072"/>
                      </a:lnTo>
                      <a:cubicBezTo>
                        <a:pt x="1" y="1310"/>
                        <a:pt x="191" y="1488"/>
                        <a:pt x="418" y="1488"/>
                      </a:cubicBezTo>
                      <a:lnTo>
                        <a:pt x="3251" y="1488"/>
                      </a:lnTo>
                      <a:cubicBezTo>
                        <a:pt x="3346" y="1488"/>
                        <a:pt x="3418" y="1417"/>
                        <a:pt x="3418" y="1322"/>
                      </a:cubicBezTo>
                      <a:cubicBezTo>
                        <a:pt x="3418" y="1238"/>
                        <a:pt x="3346" y="1167"/>
                        <a:pt x="3251" y="1167"/>
                      </a:cubicBezTo>
                      <a:lnTo>
                        <a:pt x="418" y="1167"/>
                      </a:lnTo>
                      <a:cubicBezTo>
                        <a:pt x="358" y="1167"/>
                        <a:pt x="310" y="1119"/>
                        <a:pt x="310" y="1060"/>
                      </a:cubicBezTo>
                      <a:lnTo>
                        <a:pt x="310" y="405"/>
                      </a:lnTo>
                      <a:cubicBezTo>
                        <a:pt x="310" y="345"/>
                        <a:pt x="358" y="298"/>
                        <a:pt x="418" y="298"/>
                      </a:cubicBezTo>
                      <a:lnTo>
                        <a:pt x="6502" y="298"/>
                      </a:lnTo>
                      <a:cubicBezTo>
                        <a:pt x="6561" y="298"/>
                        <a:pt x="6609" y="345"/>
                        <a:pt x="6609" y="405"/>
                      </a:cubicBezTo>
                      <a:lnTo>
                        <a:pt x="6609" y="1060"/>
                      </a:lnTo>
                      <a:cubicBezTo>
                        <a:pt x="6609" y="1119"/>
                        <a:pt x="6561" y="1167"/>
                        <a:pt x="6502" y="1167"/>
                      </a:cubicBezTo>
                      <a:lnTo>
                        <a:pt x="4013" y="1167"/>
                      </a:lnTo>
                      <a:cubicBezTo>
                        <a:pt x="3930" y="1167"/>
                        <a:pt x="3847" y="1238"/>
                        <a:pt x="3847" y="1322"/>
                      </a:cubicBezTo>
                      <a:cubicBezTo>
                        <a:pt x="3847" y="1417"/>
                        <a:pt x="3930" y="1488"/>
                        <a:pt x="4013" y="1488"/>
                      </a:cubicBezTo>
                      <a:lnTo>
                        <a:pt x="6502" y="1488"/>
                      </a:lnTo>
                      <a:cubicBezTo>
                        <a:pt x="6740" y="1488"/>
                        <a:pt x="6918" y="1298"/>
                        <a:pt x="6918" y="1072"/>
                      </a:cubicBezTo>
                      <a:lnTo>
                        <a:pt x="6918" y="417"/>
                      </a:lnTo>
                      <a:cubicBezTo>
                        <a:pt x="6930" y="203"/>
                        <a:pt x="6740" y="0"/>
                        <a:pt x="650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" name="Google Shape;107;p11"/>
            <p:cNvGrpSpPr/>
            <p:nvPr/>
          </p:nvGrpSpPr>
          <p:grpSpPr>
            <a:xfrm>
              <a:off x="6344594" y="3358692"/>
              <a:ext cx="2082231" cy="839701"/>
              <a:chOff x="6344594" y="3358692"/>
              <a:chExt cx="2082231" cy="839701"/>
            </a:xfrm>
          </p:grpSpPr>
          <p:sp>
            <p:nvSpPr>
              <p:cNvPr id="108" name="Google Shape;108;p11"/>
              <p:cNvSpPr txBox="1"/>
              <p:nvPr/>
            </p:nvSpPr>
            <p:spPr>
              <a:xfrm>
                <a:off x="6344594" y="360829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dirty="0">
                    <a:solidFill>
                      <a:srgbClr val="00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Welcoming all individuals from all backgrounds, regardless of their expertise</a:t>
                </a:r>
                <a:endParaRPr sz="1200" dirty="0">
                  <a:solidFill>
                    <a:srgbClr val="00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" name="Google Shape;109;p11"/>
              <p:cNvSpPr txBox="1"/>
              <p:nvPr/>
            </p:nvSpPr>
            <p:spPr>
              <a:xfrm>
                <a:off x="6347225" y="3358692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700">
                    <a:solidFill>
                      <a:srgbClr val="00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Diversity and Inclusion</a:t>
                </a:r>
                <a:endParaRPr sz="1700">
                  <a:solidFill>
                    <a:srgbClr val="00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10" name="Google Shape;110;p11"/>
          <p:cNvSpPr/>
          <p:nvPr/>
        </p:nvSpPr>
        <p:spPr>
          <a:xfrm>
            <a:off x="4430013" y="2162202"/>
            <a:ext cx="10853" cy="33256"/>
          </a:xfrm>
          <a:custGeom>
            <a:avLst/>
            <a:gdLst/>
            <a:ahLst/>
            <a:cxnLst/>
            <a:rect l="l" t="t" r="r" b="b"/>
            <a:pathLst>
              <a:path w="358" h="1097" extrusionOk="0">
                <a:moveTo>
                  <a:pt x="179" y="1"/>
                </a:moveTo>
                <a:cubicBezTo>
                  <a:pt x="72" y="1"/>
                  <a:pt x="0" y="72"/>
                  <a:pt x="0" y="179"/>
                </a:cubicBezTo>
                <a:lnTo>
                  <a:pt x="0" y="918"/>
                </a:lnTo>
                <a:cubicBezTo>
                  <a:pt x="0" y="1025"/>
                  <a:pt x="72" y="1096"/>
                  <a:pt x="179" y="1096"/>
                </a:cubicBezTo>
                <a:cubicBezTo>
                  <a:pt x="286" y="1096"/>
                  <a:pt x="357" y="1025"/>
                  <a:pt x="357" y="918"/>
                </a:cubicBezTo>
                <a:lnTo>
                  <a:pt x="357" y="179"/>
                </a:lnTo>
                <a:cubicBezTo>
                  <a:pt x="345" y="84"/>
                  <a:pt x="262" y="1"/>
                  <a:pt x="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4543330" y="2162202"/>
            <a:ext cx="10853" cy="33256"/>
          </a:xfrm>
          <a:custGeom>
            <a:avLst/>
            <a:gdLst/>
            <a:ahLst/>
            <a:cxnLst/>
            <a:rect l="l" t="t" r="r" b="b"/>
            <a:pathLst>
              <a:path w="358" h="1097" extrusionOk="0">
                <a:moveTo>
                  <a:pt x="179" y="1"/>
                </a:moveTo>
                <a:cubicBezTo>
                  <a:pt x="72" y="1"/>
                  <a:pt x="1" y="72"/>
                  <a:pt x="1" y="179"/>
                </a:cubicBezTo>
                <a:lnTo>
                  <a:pt x="1" y="918"/>
                </a:lnTo>
                <a:cubicBezTo>
                  <a:pt x="1" y="1025"/>
                  <a:pt x="72" y="1096"/>
                  <a:pt x="179" y="1096"/>
                </a:cubicBezTo>
                <a:cubicBezTo>
                  <a:pt x="275" y="1096"/>
                  <a:pt x="346" y="1025"/>
                  <a:pt x="346" y="918"/>
                </a:cubicBezTo>
                <a:lnTo>
                  <a:pt x="346" y="179"/>
                </a:lnTo>
                <a:cubicBezTo>
                  <a:pt x="358" y="84"/>
                  <a:pt x="275" y="1"/>
                  <a:pt x="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1"/>
          <p:cNvGrpSpPr/>
          <p:nvPr/>
        </p:nvGrpSpPr>
        <p:grpSpPr>
          <a:xfrm>
            <a:off x="710247" y="1521863"/>
            <a:ext cx="4372039" cy="954137"/>
            <a:chOff x="710272" y="1250963"/>
            <a:chExt cx="4372039" cy="954137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4061817" y="1321325"/>
              <a:ext cx="1020494" cy="883743"/>
              <a:chOff x="4061817" y="1321325"/>
              <a:chExt cx="1020494" cy="883743"/>
            </a:xfrm>
          </p:grpSpPr>
          <p:sp>
            <p:nvSpPr>
              <p:cNvPr id="114" name="Google Shape;114;p11"/>
              <p:cNvSpPr/>
              <p:nvPr/>
            </p:nvSpPr>
            <p:spPr>
              <a:xfrm>
                <a:off x="4061817" y="1321325"/>
                <a:ext cx="1020494" cy="883743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96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96"/>
                    </a:lnTo>
                    <a:lnTo>
                      <a:pt x="2925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EE7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>
                <a:off x="4136513" y="1386012"/>
                <a:ext cx="871101" cy="754370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96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96"/>
                    </a:lnTo>
                    <a:lnTo>
                      <a:pt x="29254" y="1"/>
                    </a:lnTo>
                    <a:close/>
                  </a:path>
                </a:pathLst>
              </a:custGeom>
              <a:solidFill>
                <a:srgbClr val="E9D5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>
                <a:off x="4616990" y="1601492"/>
                <a:ext cx="102192" cy="130324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4299" extrusionOk="0">
                    <a:moveTo>
                      <a:pt x="1691" y="357"/>
                    </a:moveTo>
                    <a:cubicBezTo>
                      <a:pt x="2418" y="357"/>
                      <a:pt x="3013" y="953"/>
                      <a:pt x="3013" y="1679"/>
                    </a:cubicBezTo>
                    <a:cubicBezTo>
                      <a:pt x="3013" y="2250"/>
                      <a:pt x="2644" y="2750"/>
                      <a:pt x="2108" y="2929"/>
                    </a:cubicBezTo>
                    <a:lnTo>
                      <a:pt x="2418" y="1726"/>
                    </a:lnTo>
                    <a:cubicBezTo>
                      <a:pt x="2453" y="1643"/>
                      <a:pt x="2394" y="1536"/>
                      <a:pt x="2287" y="1512"/>
                    </a:cubicBezTo>
                    <a:cubicBezTo>
                      <a:pt x="2273" y="1509"/>
                      <a:pt x="2258" y="1507"/>
                      <a:pt x="2244" y="1507"/>
                    </a:cubicBezTo>
                    <a:cubicBezTo>
                      <a:pt x="2162" y="1507"/>
                      <a:pt x="2082" y="1564"/>
                      <a:pt x="2072" y="1655"/>
                    </a:cubicBezTo>
                    <a:lnTo>
                      <a:pt x="2060" y="1715"/>
                    </a:lnTo>
                    <a:lnTo>
                      <a:pt x="1322" y="1715"/>
                    </a:lnTo>
                    <a:lnTo>
                      <a:pt x="1298" y="1655"/>
                    </a:lnTo>
                    <a:cubicBezTo>
                      <a:pt x="1277" y="1568"/>
                      <a:pt x="1195" y="1511"/>
                      <a:pt x="1117" y="1511"/>
                    </a:cubicBezTo>
                    <a:cubicBezTo>
                      <a:pt x="1110" y="1511"/>
                      <a:pt x="1103" y="1511"/>
                      <a:pt x="1096" y="1512"/>
                    </a:cubicBezTo>
                    <a:cubicBezTo>
                      <a:pt x="1001" y="1548"/>
                      <a:pt x="941" y="1631"/>
                      <a:pt x="965" y="1726"/>
                    </a:cubicBezTo>
                    <a:lnTo>
                      <a:pt x="1275" y="2929"/>
                    </a:lnTo>
                    <a:cubicBezTo>
                      <a:pt x="751" y="2750"/>
                      <a:pt x="370" y="2262"/>
                      <a:pt x="370" y="1679"/>
                    </a:cubicBezTo>
                    <a:cubicBezTo>
                      <a:pt x="370" y="953"/>
                      <a:pt x="965" y="357"/>
                      <a:pt x="1691" y="357"/>
                    </a:cubicBezTo>
                    <a:close/>
                    <a:moveTo>
                      <a:pt x="1989" y="2036"/>
                    </a:moveTo>
                    <a:lnTo>
                      <a:pt x="1751" y="3012"/>
                    </a:lnTo>
                    <a:lnTo>
                      <a:pt x="1656" y="3012"/>
                    </a:lnTo>
                    <a:lnTo>
                      <a:pt x="1406" y="2036"/>
                    </a:lnTo>
                    <a:close/>
                    <a:moveTo>
                      <a:pt x="2072" y="3310"/>
                    </a:moveTo>
                    <a:lnTo>
                      <a:pt x="2072" y="3739"/>
                    </a:lnTo>
                    <a:lnTo>
                      <a:pt x="1322" y="3751"/>
                    </a:lnTo>
                    <a:cubicBezTo>
                      <a:pt x="1322" y="3751"/>
                      <a:pt x="1298" y="3751"/>
                      <a:pt x="1298" y="3739"/>
                    </a:cubicBezTo>
                    <a:lnTo>
                      <a:pt x="1298" y="3310"/>
                    </a:lnTo>
                    <a:cubicBezTo>
                      <a:pt x="1417" y="3334"/>
                      <a:pt x="1560" y="3346"/>
                      <a:pt x="1691" y="3346"/>
                    </a:cubicBezTo>
                    <a:cubicBezTo>
                      <a:pt x="1822" y="3346"/>
                      <a:pt x="1953" y="3334"/>
                      <a:pt x="2072" y="3310"/>
                    </a:cubicBezTo>
                    <a:close/>
                    <a:moveTo>
                      <a:pt x="1691" y="0"/>
                    </a:moveTo>
                    <a:cubicBezTo>
                      <a:pt x="763" y="0"/>
                      <a:pt x="1" y="750"/>
                      <a:pt x="1" y="1679"/>
                    </a:cubicBezTo>
                    <a:cubicBezTo>
                      <a:pt x="1" y="2334"/>
                      <a:pt x="394" y="2917"/>
                      <a:pt x="941" y="3191"/>
                    </a:cubicBezTo>
                    <a:lnTo>
                      <a:pt x="941" y="3751"/>
                    </a:lnTo>
                    <a:cubicBezTo>
                      <a:pt x="941" y="3941"/>
                      <a:pt x="1108" y="4108"/>
                      <a:pt x="1298" y="4108"/>
                    </a:cubicBezTo>
                    <a:lnTo>
                      <a:pt x="1501" y="4108"/>
                    </a:lnTo>
                    <a:lnTo>
                      <a:pt x="1501" y="4120"/>
                    </a:lnTo>
                    <a:cubicBezTo>
                      <a:pt x="1501" y="4227"/>
                      <a:pt x="1572" y="4298"/>
                      <a:pt x="1679" y="4298"/>
                    </a:cubicBezTo>
                    <a:cubicBezTo>
                      <a:pt x="1775" y="4298"/>
                      <a:pt x="1858" y="4227"/>
                      <a:pt x="1858" y="4120"/>
                    </a:cubicBezTo>
                    <a:lnTo>
                      <a:pt x="1858" y="4108"/>
                    </a:lnTo>
                    <a:lnTo>
                      <a:pt x="2048" y="4108"/>
                    </a:lnTo>
                    <a:cubicBezTo>
                      <a:pt x="2239" y="4108"/>
                      <a:pt x="2406" y="3941"/>
                      <a:pt x="2406" y="3751"/>
                    </a:cubicBezTo>
                    <a:lnTo>
                      <a:pt x="2406" y="3191"/>
                    </a:lnTo>
                    <a:cubicBezTo>
                      <a:pt x="2953" y="2917"/>
                      <a:pt x="3346" y="2334"/>
                      <a:pt x="3346" y="1679"/>
                    </a:cubicBezTo>
                    <a:cubicBezTo>
                      <a:pt x="3370" y="750"/>
                      <a:pt x="2608" y="0"/>
                      <a:pt x="1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>
                <a:off x="4390689" y="1618074"/>
                <a:ext cx="203959" cy="306848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10122" extrusionOk="0">
                    <a:moveTo>
                      <a:pt x="3346" y="358"/>
                    </a:moveTo>
                    <a:cubicBezTo>
                      <a:pt x="3870" y="358"/>
                      <a:pt x="4299" y="703"/>
                      <a:pt x="4299" y="1120"/>
                    </a:cubicBezTo>
                    <a:cubicBezTo>
                      <a:pt x="4001" y="1001"/>
                      <a:pt x="3691" y="941"/>
                      <a:pt x="3346" y="941"/>
                    </a:cubicBezTo>
                    <a:cubicBezTo>
                      <a:pt x="3001" y="941"/>
                      <a:pt x="2691" y="1001"/>
                      <a:pt x="2394" y="1120"/>
                    </a:cubicBezTo>
                    <a:cubicBezTo>
                      <a:pt x="2394" y="703"/>
                      <a:pt x="2810" y="358"/>
                      <a:pt x="3346" y="358"/>
                    </a:cubicBezTo>
                    <a:close/>
                    <a:moveTo>
                      <a:pt x="3370" y="1299"/>
                    </a:moveTo>
                    <a:cubicBezTo>
                      <a:pt x="4620" y="1299"/>
                      <a:pt x="5620" y="2311"/>
                      <a:pt x="5620" y="3561"/>
                    </a:cubicBezTo>
                    <a:cubicBezTo>
                      <a:pt x="5620" y="3882"/>
                      <a:pt x="5549" y="4216"/>
                      <a:pt x="5418" y="4513"/>
                    </a:cubicBezTo>
                    <a:lnTo>
                      <a:pt x="5418" y="4347"/>
                    </a:lnTo>
                    <a:cubicBezTo>
                      <a:pt x="5418" y="4144"/>
                      <a:pt x="5322" y="3930"/>
                      <a:pt x="5168" y="3799"/>
                    </a:cubicBezTo>
                    <a:cubicBezTo>
                      <a:pt x="4811" y="3489"/>
                      <a:pt x="4025" y="2953"/>
                      <a:pt x="2632" y="2811"/>
                    </a:cubicBezTo>
                    <a:cubicBezTo>
                      <a:pt x="2626" y="2810"/>
                      <a:pt x="2619" y="2809"/>
                      <a:pt x="2613" y="2809"/>
                    </a:cubicBezTo>
                    <a:cubicBezTo>
                      <a:pt x="2535" y="2809"/>
                      <a:pt x="2452" y="2878"/>
                      <a:pt x="2441" y="2977"/>
                    </a:cubicBezTo>
                    <a:cubicBezTo>
                      <a:pt x="2429" y="3073"/>
                      <a:pt x="2501" y="3156"/>
                      <a:pt x="2608" y="3168"/>
                    </a:cubicBezTo>
                    <a:cubicBezTo>
                      <a:pt x="3882" y="3311"/>
                      <a:pt x="4632" y="3787"/>
                      <a:pt x="4941" y="4061"/>
                    </a:cubicBezTo>
                    <a:cubicBezTo>
                      <a:pt x="5013" y="4144"/>
                      <a:pt x="5072" y="4239"/>
                      <a:pt x="5072" y="4347"/>
                    </a:cubicBezTo>
                    <a:lnTo>
                      <a:pt x="5072" y="4680"/>
                    </a:lnTo>
                    <a:cubicBezTo>
                      <a:pt x="5072" y="5609"/>
                      <a:pt x="4310" y="6371"/>
                      <a:pt x="3382" y="6371"/>
                    </a:cubicBezTo>
                    <a:cubicBezTo>
                      <a:pt x="3374" y="6371"/>
                      <a:pt x="3367" y="6371"/>
                      <a:pt x="3359" y="6371"/>
                    </a:cubicBezTo>
                    <a:cubicBezTo>
                      <a:pt x="2405" y="6371"/>
                      <a:pt x="1643" y="5625"/>
                      <a:pt x="1643" y="4692"/>
                    </a:cubicBezTo>
                    <a:lnTo>
                      <a:pt x="1643" y="4549"/>
                    </a:lnTo>
                    <a:cubicBezTo>
                      <a:pt x="1643" y="4466"/>
                      <a:pt x="1679" y="4406"/>
                      <a:pt x="1739" y="4382"/>
                    </a:cubicBezTo>
                    <a:cubicBezTo>
                      <a:pt x="1965" y="4263"/>
                      <a:pt x="2251" y="4025"/>
                      <a:pt x="2382" y="3620"/>
                    </a:cubicBezTo>
                    <a:cubicBezTo>
                      <a:pt x="2405" y="3525"/>
                      <a:pt x="2370" y="3430"/>
                      <a:pt x="2274" y="3394"/>
                    </a:cubicBezTo>
                    <a:cubicBezTo>
                      <a:pt x="2258" y="3389"/>
                      <a:pt x="2240" y="3387"/>
                      <a:pt x="2222" y="3387"/>
                    </a:cubicBezTo>
                    <a:cubicBezTo>
                      <a:pt x="2152" y="3387"/>
                      <a:pt x="2079" y="3425"/>
                      <a:pt x="2060" y="3501"/>
                    </a:cubicBezTo>
                    <a:cubicBezTo>
                      <a:pt x="1953" y="3799"/>
                      <a:pt x="1739" y="3966"/>
                      <a:pt x="1584" y="4061"/>
                    </a:cubicBezTo>
                    <a:cubicBezTo>
                      <a:pt x="1417" y="4156"/>
                      <a:pt x="1310" y="4335"/>
                      <a:pt x="1310" y="4513"/>
                    </a:cubicBezTo>
                    <a:cubicBezTo>
                      <a:pt x="1179" y="4216"/>
                      <a:pt x="1108" y="3882"/>
                      <a:pt x="1108" y="3561"/>
                    </a:cubicBezTo>
                    <a:cubicBezTo>
                      <a:pt x="1108" y="2311"/>
                      <a:pt x="2120" y="1299"/>
                      <a:pt x="3370" y="1299"/>
                    </a:cubicBezTo>
                    <a:close/>
                    <a:moveTo>
                      <a:pt x="4108" y="6585"/>
                    </a:moveTo>
                    <a:lnTo>
                      <a:pt x="4108" y="7002"/>
                    </a:lnTo>
                    <a:cubicBezTo>
                      <a:pt x="4108" y="7228"/>
                      <a:pt x="4239" y="7418"/>
                      <a:pt x="4430" y="7502"/>
                    </a:cubicBezTo>
                    <a:lnTo>
                      <a:pt x="4691" y="7621"/>
                    </a:lnTo>
                    <a:cubicBezTo>
                      <a:pt x="4441" y="8133"/>
                      <a:pt x="3918" y="8442"/>
                      <a:pt x="3346" y="8442"/>
                    </a:cubicBezTo>
                    <a:cubicBezTo>
                      <a:pt x="2786" y="8442"/>
                      <a:pt x="2263" y="8133"/>
                      <a:pt x="2013" y="7621"/>
                    </a:cubicBezTo>
                    <a:lnTo>
                      <a:pt x="2263" y="7502"/>
                    </a:lnTo>
                    <a:cubicBezTo>
                      <a:pt x="2453" y="7418"/>
                      <a:pt x="2584" y="7228"/>
                      <a:pt x="2584" y="7002"/>
                    </a:cubicBezTo>
                    <a:lnTo>
                      <a:pt x="2584" y="6585"/>
                    </a:lnTo>
                    <a:cubicBezTo>
                      <a:pt x="2822" y="6668"/>
                      <a:pt x="3084" y="6728"/>
                      <a:pt x="3346" y="6728"/>
                    </a:cubicBezTo>
                    <a:cubicBezTo>
                      <a:pt x="3620" y="6728"/>
                      <a:pt x="3870" y="6668"/>
                      <a:pt x="4108" y="6585"/>
                    </a:cubicBezTo>
                    <a:close/>
                    <a:moveTo>
                      <a:pt x="3346" y="1"/>
                    </a:moveTo>
                    <a:cubicBezTo>
                      <a:pt x="2632" y="1"/>
                      <a:pt x="2060" y="513"/>
                      <a:pt x="2060" y="1120"/>
                    </a:cubicBezTo>
                    <a:cubicBezTo>
                      <a:pt x="2060" y="1179"/>
                      <a:pt x="2060" y="1227"/>
                      <a:pt x="2072" y="1287"/>
                    </a:cubicBezTo>
                    <a:cubicBezTo>
                      <a:pt x="1286" y="1727"/>
                      <a:pt x="750" y="2572"/>
                      <a:pt x="750" y="3561"/>
                    </a:cubicBezTo>
                    <a:cubicBezTo>
                      <a:pt x="750" y="4204"/>
                      <a:pt x="989" y="4811"/>
                      <a:pt x="1405" y="5287"/>
                    </a:cubicBezTo>
                    <a:cubicBezTo>
                      <a:pt x="1548" y="5751"/>
                      <a:pt x="1846" y="6156"/>
                      <a:pt x="2251" y="6406"/>
                    </a:cubicBezTo>
                    <a:lnTo>
                      <a:pt x="2251" y="7014"/>
                    </a:lnTo>
                    <a:cubicBezTo>
                      <a:pt x="2251" y="7085"/>
                      <a:pt x="2203" y="7168"/>
                      <a:pt x="2132" y="7192"/>
                    </a:cubicBezTo>
                    <a:lnTo>
                      <a:pt x="548" y="7895"/>
                    </a:lnTo>
                    <a:cubicBezTo>
                      <a:pt x="203" y="8037"/>
                      <a:pt x="0" y="8371"/>
                      <a:pt x="0" y="8740"/>
                    </a:cubicBezTo>
                    <a:lnTo>
                      <a:pt x="0" y="9942"/>
                    </a:lnTo>
                    <a:cubicBezTo>
                      <a:pt x="0" y="10050"/>
                      <a:pt x="72" y="10121"/>
                      <a:pt x="179" y="10121"/>
                    </a:cubicBezTo>
                    <a:cubicBezTo>
                      <a:pt x="286" y="10121"/>
                      <a:pt x="358" y="10050"/>
                      <a:pt x="358" y="9942"/>
                    </a:cubicBezTo>
                    <a:lnTo>
                      <a:pt x="358" y="8740"/>
                    </a:lnTo>
                    <a:cubicBezTo>
                      <a:pt x="358" y="8514"/>
                      <a:pt x="489" y="8311"/>
                      <a:pt x="703" y="8216"/>
                    </a:cubicBezTo>
                    <a:lnTo>
                      <a:pt x="1691" y="7776"/>
                    </a:lnTo>
                    <a:cubicBezTo>
                      <a:pt x="2013" y="8395"/>
                      <a:pt x="2644" y="8799"/>
                      <a:pt x="3358" y="8799"/>
                    </a:cubicBezTo>
                    <a:cubicBezTo>
                      <a:pt x="4072" y="8799"/>
                      <a:pt x="4715" y="8395"/>
                      <a:pt x="5025" y="7776"/>
                    </a:cubicBezTo>
                    <a:lnTo>
                      <a:pt x="6025" y="8216"/>
                    </a:lnTo>
                    <a:cubicBezTo>
                      <a:pt x="6239" y="8311"/>
                      <a:pt x="6370" y="8514"/>
                      <a:pt x="6370" y="8740"/>
                    </a:cubicBezTo>
                    <a:lnTo>
                      <a:pt x="6370" y="9942"/>
                    </a:lnTo>
                    <a:cubicBezTo>
                      <a:pt x="6370" y="10050"/>
                      <a:pt x="6442" y="10121"/>
                      <a:pt x="6549" y="10121"/>
                    </a:cubicBezTo>
                    <a:cubicBezTo>
                      <a:pt x="6656" y="10121"/>
                      <a:pt x="6727" y="10050"/>
                      <a:pt x="6727" y="9942"/>
                    </a:cubicBezTo>
                    <a:lnTo>
                      <a:pt x="6727" y="8740"/>
                    </a:lnTo>
                    <a:cubicBezTo>
                      <a:pt x="6704" y="8371"/>
                      <a:pt x="6489" y="8037"/>
                      <a:pt x="6144" y="7895"/>
                    </a:cubicBezTo>
                    <a:lnTo>
                      <a:pt x="4572" y="7192"/>
                    </a:lnTo>
                    <a:cubicBezTo>
                      <a:pt x="4501" y="7168"/>
                      <a:pt x="4453" y="7085"/>
                      <a:pt x="4453" y="7014"/>
                    </a:cubicBezTo>
                    <a:lnTo>
                      <a:pt x="4453" y="6406"/>
                    </a:lnTo>
                    <a:cubicBezTo>
                      <a:pt x="4858" y="6156"/>
                      <a:pt x="5156" y="5751"/>
                      <a:pt x="5299" y="5287"/>
                    </a:cubicBezTo>
                    <a:cubicBezTo>
                      <a:pt x="5715" y="4811"/>
                      <a:pt x="5954" y="4204"/>
                      <a:pt x="5954" y="3561"/>
                    </a:cubicBezTo>
                    <a:cubicBezTo>
                      <a:pt x="5954" y="2596"/>
                      <a:pt x="5418" y="1727"/>
                      <a:pt x="4632" y="1287"/>
                    </a:cubicBezTo>
                    <a:cubicBezTo>
                      <a:pt x="4644" y="1227"/>
                      <a:pt x="4644" y="1179"/>
                      <a:pt x="4644" y="1120"/>
                    </a:cubicBezTo>
                    <a:cubicBezTo>
                      <a:pt x="4644" y="513"/>
                      <a:pt x="4060" y="1"/>
                      <a:pt x="3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8" name="Google Shape;118;p11"/>
              <p:cNvSpPr/>
              <p:nvPr/>
            </p:nvSpPr>
            <p:spPr>
              <a:xfrm>
                <a:off x="4583431" y="1618802"/>
                <a:ext cx="170037" cy="177252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5847" extrusionOk="0">
                    <a:moveTo>
                      <a:pt x="739" y="1"/>
                    </a:moveTo>
                    <a:cubicBezTo>
                      <a:pt x="346" y="1"/>
                      <a:pt x="0" y="322"/>
                      <a:pt x="0" y="739"/>
                    </a:cubicBezTo>
                    <a:lnTo>
                      <a:pt x="0" y="3751"/>
                    </a:lnTo>
                    <a:cubicBezTo>
                      <a:pt x="0" y="4144"/>
                      <a:pt x="322" y="4489"/>
                      <a:pt x="739" y="4489"/>
                    </a:cubicBezTo>
                    <a:lnTo>
                      <a:pt x="1084" y="4489"/>
                    </a:lnTo>
                    <a:lnTo>
                      <a:pt x="834" y="5513"/>
                    </a:lnTo>
                    <a:cubicBezTo>
                      <a:pt x="798" y="5620"/>
                      <a:pt x="846" y="5739"/>
                      <a:pt x="941" y="5799"/>
                    </a:cubicBezTo>
                    <a:cubicBezTo>
                      <a:pt x="977" y="5823"/>
                      <a:pt x="1036" y="5847"/>
                      <a:pt x="1084" y="5847"/>
                    </a:cubicBezTo>
                    <a:cubicBezTo>
                      <a:pt x="1143" y="5847"/>
                      <a:pt x="1191" y="5823"/>
                      <a:pt x="1250" y="5799"/>
                    </a:cubicBezTo>
                    <a:lnTo>
                      <a:pt x="3048" y="4489"/>
                    </a:lnTo>
                    <a:lnTo>
                      <a:pt x="4870" y="4489"/>
                    </a:lnTo>
                    <a:cubicBezTo>
                      <a:pt x="5263" y="4489"/>
                      <a:pt x="5608" y="4156"/>
                      <a:pt x="5608" y="3739"/>
                    </a:cubicBezTo>
                    <a:lnTo>
                      <a:pt x="5608" y="739"/>
                    </a:lnTo>
                    <a:cubicBezTo>
                      <a:pt x="5596" y="322"/>
                      <a:pt x="5263" y="1"/>
                      <a:pt x="4870" y="1"/>
                    </a:cubicBezTo>
                    <a:cubicBezTo>
                      <a:pt x="4763" y="1"/>
                      <a:pt x="4691" y="72"/>
                      <a:pt x="4691" y="179"/>
                    </a:cubicBezTo>
                    <a:cubicBezTo>
                      <a:pt x="4691" y="274"/>
                      <a:pt x="4763" y="346"/>
                      <a:pt x="4870" y="346"/>
                    </a:cubicBezTo>
                    <a:cubicBezTo>
                      <a:pt x="5072" y="346"/>
                      <a:pt x="5251" y="524"/>
                      <a:pt x="5251" y="739"/>
                    </a:cubicBezTo>
                    <a:lnTo>
                      <a:pt x="5251" y="3739"/>
                    </a:lnTo>
                    <a:cubicBezTo>
                      <a:pt x="5251" y="3953"/>
                      <a:pt x="5072" y="4132"/>
                      <a:pt x="4870" y="4132"/>
                    </a:cubicBezTo>
                    <a:lnTo>
                      <a:pt x="2989" y="4132"/>
                    </a:lnTo>
                    <a:cubicBezTo>
                      <a:pt x="2965" y="4132"/>
                      <a:pt x="2917" y="4144"/>
                      <a:pt x="2882" y="4156"/>
                    </a:cubicBezTo>
                    <a:lnTo>
                      <a:pt x="1215" y="5382"/>
                    </a:lnTo>
                    <a:lnTo>
                      <a:pt x="1477" y="4358"/>
                    </a:lnTo>
                    <a:cubicBezTo>
                      <a:pt x="1489" y="4299"/>
                      <a:pt x="1477" y="4251"/>
                      <a:pt x="1441" y="4203"/>
                    </a:cubicBezTo>
                    <a:cubicBezTo>
                      <a:pt x="1417" y="4156"/>
                      <a:pt x="1358" y="4132"/>
                      <a:pt x="1310" y="4132"/>
                    </a:cubicBezTo>
                    <a:lnTo>
                      <a:pt x="739" y="4132"/>
                    </a:lnTo>
                    <a:cubicBezTo>
                      <a:pt x="536" y="4132"/>
                      <a:pt x="358" y="3953"/>
                      <a:pt x="358" y="3739"/>
                    </a:cubicBezTo>
                    <a:lnTo>
                      <a:pt x="358" y="739"/>
                    </a:lnTo>
                    <a:cubicBezTo>
                      <a:pt x="358" y="524"/>
                      <a:pt x="536" y="346"/>
                      <a:pt x="739" y="346"/>
                    </a:cubicBezTo>
                    <a:cubicBezTo>
                      <a:pt x="846" y="346"/>
                      <a:pt x="917" y="274"/>
                      <a:pt x="917" y="179"/>
                    </a:cubicBezTo>
                    <a:cubicBezTo>
                      <a:pt x="917" y="72"/>
                      <a:pt x="846" y="1"/>
                      <a:pt x="7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19" name="Google Shape;119;p11"/>
            <p:cNvGrpSpPr/>
            <p:nvPr/>
          </p:nvGrpSpPr>
          <p:grpSpPr>
            <a:xfrm>
              <a:off x="710272" y="1250963"/>
              <a:ext cx="2079603" cy="954137"/>
              <a:chOff x="710272" y="1250963"/>
              <a:chExt cx="2079603" cy="954137"/>
            </a:xfrm>
          </p:grpSpPr>
          <p:sp>
            <p:nvSpPr>
              <p:cNvPr id="120" name="Google Shape;120;p11"/>
              <p:cNvSpPr txBox="1"/>
              <p:nvPr/>
            </p:nvSpPr>
            <p:spPr>
              <a:xfrm>
                <a:off x="710275" y="1601500"/>
                <a:ext cx="2079600" cy="6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dirty="0">
                    <a:solidFill>
                      <a:srgbClr val="E4ED31"/>
                    </a:solidFill>
                    <a:latin typeface="Roboto"/>
                    <a:ea typeface="Roboto"/>
                    <a:cs typeface="Roboto"/>
                    <a:sym typeface="Roboto"/>
                  </a:rPr>
                  <a:t>Bringing together individuals who share a common interest in AWS services and solutions</a:t>
                </a:r>
                <a:endParaRPr sz="1200" dirty="0">
                  <a:solidFill>
                    <a:srgbClr val="E4ED3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1" name="Google Shape;121;p11"/>
              <p:cNvSpPr txBox="1"/>
              <p:nvPr/>
            </p:nvSpPr>
            <p:spPr>
              <a:xfrm>
                <a:off x="710272" y="1250963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700">
                    <a:solidFill>
                      <a:srgbClr val="E4ED3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Community Building</a:t>
                </a:r>
                <a:endParaRPr sz="1700">
                  <a:solidFill>
                    <a:srgbClr val="E4ED3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22" name="Google Shape;122;p11"/>
          <p:cNvGrpSpPr/>
          <p:nvPr/>
        </p:nvGrpSpPr>
        <p:grpSpPr>
          <a:xfrm>
            <a:off x="710247" y="2137943"/>
            <a:ext cx="3523102" cy="1329125"/>
            <a:chOff x="710272" y="1815088"/>
            <a:chExt cx="3523102" cy="1329125"/>
          </a:xfrm>
        </p:grpSpPr>
        <p:grpSp>
          <p:nvGrpSpPr>
            <p:cNvPr id="123" name="Google Shape;123;p11"/>
            <p:cNvGrpSpPr/>
            <p:nvPr/>
          </p:nvGrpSpPr>
          <p:grpSpPr>
            <a:xfrm>
              <a:off x="3212879" y="1815088"/>
              <a:ext cx="1020494" cy="883743"/>
              <a:chOff x="3212879" y="1815088"/>
              <a:chExt cx="1020494" cy="883743"/>
            </a:xfrm>
          </p:grpSpPr>
          <p:sp>
            <p:nvSpPr>
              <p:cNvPr id="124" name="Google Shape;124;p11"/>
              <p:cNvSpPr/>
              <p:nvPr/>
            </p:nvSpPr>
            <p:spPr>
              <a:xfrm>
                <a:off x="3212879" y="1815088"/>
                <a:ext cx="1020494" cy="883743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96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96"/>
                    </a:lnTo>
                    <a:lnTo>
                      <a:pt x="2925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EAE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1"/>
              <p:cNvSpPr/>
              <p:nvPr/>
            </p:nvSpPr>
            <p:spPr>
              <a:xfrm>
                <a:off x="3287576" y="1879774"/>
                <a:ext cx="871101" cy="754370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84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84"/>
                    </a:lnTo>
                    <a:lnTo>
                      <a:pt x="29254" y="1"/>
                    </a:lnTo>
                    <a:close/>
                  </a:path>
                </a:pathLst>
              </a:custGeom>
              <a:solidFill>
                <a:srgbClr val="FEAE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" name="Google Shape;126;p11"/>
              <p:cNvGrpSpPr/>
              <p:nvPr/>
            </p:nvGrpSpPr>
            <p:grpSpPr>
              <a:xfrm>
                <a:off x="3564581" y="2109362"/>
                <a:ext cx="344741" cy="299966"/>
                <a:chOff x="3716358" y="1544655"/>
                <a:chExt cx="361971" cy="314958"/>
              </a:xfrm>
            </p:grpSpPr>
            <p:sp>
              <p:nvSpPr>
                <p:cNvPr id="127" name="Google Shape;127;p11"/>
                <p:cNvSpPr/>
                <p:nvPr/>
              </p:nvSpPr>
              <p:spPr>
                <a:xfrm>
                  <a:off x="3767509" y="1646957"/>
                  <a:ext cx="231213" cy="1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4" h="335" extrusionOk="0">
                      <a:moveTo>
                        <a:pt x="168" y="1"/>
                      </a:moveTo>
                      <a:cubicBezTo>
                        <a:pt x="72" y="1"/>
                        <a:pt x="1" y="72"/>
                        <a:pt x="1" y="167"/>
                      </a:cubicBezTo>
                      <a:cubicBezTo>
                        <a:pt x="1" y="263"/>
                        <a:pt x="72" y="334"/>
                        <a:pt x="168" y="334"/>
                      </a:cubicBezTo>
                      <a:lnTo>
                        <a:pt x="7097" y="334"/>
                      </a:lnTo>
                      <a:cubicBezTo>
                        <a:pt x="7192" y="334"/>
                        <a:pt x="7264" y="263"/>
                        <a:pt x="7264" y="167"/>
                      </a:cubicBezTo>
                      <a:cubicBezTo>
                        <a:pt x="7264" y="72"/>
                        <a:pt x="7192" y="1"/>
                        <a:pt x="70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11"/>
                <p:cNvSpPr/>
                <p:nvPr/>
              </p:nvSpPr>
              <p:spPr>
                <a:xfrm>
                  <a:off x="3767509" y="1618532"/>
                  <a:ext cx="152020" cy="1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6" h="335" extrusionOk="0">
                      <a:moveTo>
                        <a:pt x="168" y="1"/>
                      </a:moveTo>
                      <a:cubicBezTo>
                        <a:pt x="72" y="1"/>
                        <a:pt x="1" y="72"/>
                        <a:pt x="1" y="168"/>
                      </a:cubicBezTo>
                      <a:cubicBezTo>
                        <a:pt x="1" y="263"/>
                        <a:pt x="72" y="334"/>
                        <a:pt x="168" y="334"/>
                      </a:cubicBezTo>
                      <a:lnTo>
                        <a:pt x="4621" y="334"/>
                      </a:lnTo>
                      <a:cubicBezTo>
                        <a:pt x="4704" y="334"/>
                        <a:pt x="4775" y="263"/>
                        <a:pt x="4775" y="168"/>
                      </a:cubicBezTo>
                      <a:cubicBezTo>
                        <a:pt x="4775" y="72"/>
                        <a:pt x="4704" y="1"/>
                        <a:pt x="46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11"/>
                <p:cNvSpPr/>
                <p:nvPr/>
              </p:nvSpPr>
              <p:spPr>
                <a:xfrm>
                  <a:off x="3931624" y="1618532"/>
                  <a:ext cx="67098" cy="1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" h="335" extrusionOk="0">
                      <a:moveTo>
                        <a:pt x="155" y="1"/>
                      </a:moveTo>
                      <a:cubicBezTo>
                        <a:pt x="72" y="1"/>
                        <a:pt x="0" y="72"/>
                        <a:pt x="0" y="168"/>
                      </a:cubicBezTo>
                      <a:cubicBezTo>
                        <a:pt x="0" y="263"/>
                        <a:pt x="72" y="334"/>
                        <a:pt x="155" y="334"/>
                      </a:cubicBezTo>
                      <a:lnTo>
                        <a:pt x="1941" y="334"/>
                      </a:lnTo>
                      <a:cubicBezTo>
                        <a:pt x="2036" y="334"/>
                        <a:pt x="2108" y="263"/>
                        <a:pt x="2108" y="168"/>
                      </a:cubicBezTo>
                      <a:cubicBezTo>
                        <a:pt x="2108" y="72"/>
                        <a:pt x="2036" y="1"/>
                        <a:pt x="194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11"/>
                <p:cNvSpPr/>
                <p:nvPr/>
              </p:nvSpPr>
              <p:spPr>
                <a:xfrm>
                  <a:off x="3767509" y="1590108"/>
                  <a:ext cx="39087" cy="1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" h="335" extrusionOk="0">
                      <a:moveTo>
                        <a:pt x="168" y="1"/>
                      </a:moveTo>
                      <a:cubicBezTo>
                        <a:pt x="72" y="1"/>
                        <a:pt x="1" y="72"/>
                        <a:pt x="1" y="168"/>
                      </a:cubicBezTo>
                      <a:cubicBezTo>
                        <a:pt x="1" y="263"/>
                        <a:pt x="72" y="334"/>
                        <a:pt x="168" y="334"/>
                      </a:cubicBezTo>
                      <a:lnTo>
                        <a:pt x="1061" y="334"/>
                      </a:lnTo>
                      <a:cubicBezTo>
                        <a:pt x="1144" y="334"/>
                        <a:pt x="1227" y="263"/>
                        <a:pt x="1227" y="168"/>
                      </a:cubicBezTo>
                      <a:cubicBezTo>
                        <a:pt x="1227" y="72"/>
                        <a:pt x="1144" y="1"/>
                        <a:pt x="10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11"/>
                <p:cNvSpPr/>
                <p:nvPr/>
              </p:nvSpPr>
              <p:spPr>
                <a:xfrm>
                  <a:off x="3818309" y="1590108"/>
                  <a:ext cx="180412" cy="10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8" h="335" extrusionOk="0">
                      <a:moveTo>
                        <a:pt x="167" y="1"/>
                      </a:moveTo>
                      <a:cubicBezTo>
                        <a:pt x="72" y="1"/>
                        <a:pt x="0" y="72"/>
                        <a:pt x="0" y="168"/>
                      </a:cubicBezTo>
                      <a:cubicBezTo>
                        <a:pt x="0" y="263"/>
                        <a:pt x="72" y="334"/>
                        <a:pt x="167" y="334"/>
                      </a:cubicBezTo>
                      <a:lnTo>
                        <a:pt x="5501" y="334"/>
                      </a:lnTo>
                      <a:cubicBezTo>
                        <a:pt x="5596" y="334"/>
                        <a:pt x="5668" y="263"/>
                        <a:pt x="5668" y="168"/>
                      </a:cubicBezTo>
                      <a:cubicBezTo>
                        <a:pt x="5668" y="72"/>
                        <a:pt x="5596" y="1"/>
                        <a:pt x="550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2" name="Google Shape;132;p11"/>
                <p:cNvGrpSpPr/>
                <p:nvPr/>
              </p:nvGrpSpPr>
              <p:grpSpPr>
                <a:xfrm>
                  <a:off x="3716358" y="1544655"/>
                  <a:ext cx="361971" cy="314958"/>
                  <a:chOff x="3716358" y="1544655"/>
                  <a:chExt cx="361971" cy="314958"/>
                </a:xfrm>
              </p:grpSpPr>
              <p:sp>
                <p:nvSpPr>
                  <p:cNvPr id="133" name="Google Shape;133;p11"/>
                  <p:cNvSpPr/>
                  <p:nvPr/>
                </p:nvSpPr>
                <p:spPr>
                  <a:xfrm>
                    <a:off x="3767509" y="1675381"/>
                    <a:ext cx="84540" cy="106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" h="335" extrusionOk="0">
                        <a:moveTo>
                          <a:pt x="168" y="1"/>
                        </a:moveTo>
                        <a:cubicBezTo>
                          <a:pt x="72" y="1"/>
                          <a:pt x="1" y="72"/>
                          <a:pt x="1" y="167"/>
                        </a:cubicBezTo>
                        <a:cubicBezTo>
                          <a:pt x="1" y="263"/>
                          <a:pt x="72" y="334"/>
                          <a:pt x="168" y="334"/>
                        </a:cubicBezTo>
                        <a:lnTo>
                          <a:pt x="2477" y="334"/>
                        </a:lnTo>
                        <a:cubicBezTo>
                          <a:pt x="2561" y="334"/>
                          <a:pt x="2632" y="263"/>
                          <a:pt x="2632" y="167"/>
                        </a:cubicBezTo>
                        <a:cubicBezTo>
                          <a:pt x="2656" y="72"/>
                          <a:pt x="2573" y="1"/>
                          <a:pt x="247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11"/>
                  <p:cNvSpPr/>
                  <p:nvPr/>
                </p:nvSpPr>
                <p:spPr>
                  <a:xfrm>
                    <a:off x="3875158" y="1675381"/>
                    <a:ext cx="123564" cy="106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2" h="335" extrusionOk="0">
                        <a:moveTo>
                          <a:pt x="167" y="1"/>
                        </a:moveTo>
                        <a:cubicBezTo>
                          <a:pt x="72" y="1"/>
                          <a:pt x="0" y="72"/>
                          <a:pt x="0" y="167"/>
                        </a:cubicBezTo>
                        <a:cubicBezTo>
                          <a:pt x="0" y="263"/>
                          <a:pt x="72" y="334"/>
                          <a:pt x="167" y="334"/>
                        </a:cubicBezTo>
                        <a:lnTo>
                          <a:pt x="3715" y="334"/>
                        </a:lnTo>
                        <a:cubicBezTo>
                          <a:pt x="3810" y="334"/>
                          <a:pt x="3882" y="263"/>
                          <a:pt x="3882" y="167"/>
                        </a:cubicBezTo>
                        <a:cubicBezTo>
                          <a:pt x="3882" y="72"/>
                          <a:pt x="3810" y="1"/>
                          <a:pt x="371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11"/>
                  <p:cNvSpPr/>
                  <p:nvPr/>
                </p:nvSpPr>
                <p:spPr>
                  <a:xfrm>
                    <a:off x="3767509" y="1703423"/>
                    <a:ext cx="174747" cy="106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90" h="335" extrusionOk="0">
                        <a:moveTo>
                          <a:pt x="168" y="1"/>
                        </a:moveTo>
                        <a:cubicBezTo>
                          <a:pt x="72" y="1"/>
                          <a:pt x="1" y="72"/>
                          <a:pt x="1" y="168"/>
                        </a:cubicBezTo>
                        <a:cubicBezTo>
                          <a:pt x="1" y="251"/>
                          <a:pt x="72" y="334"/>
                          <a:pt x="168" y="334"/>
                        </a:cubicBezTo>
                        <a:lnTo>
                          <a:pt x="5335" y="334"/>
                        </a:lnTo>
                        <a:cubicBezTo>
                          <a:pt x="5418" y="334"/>
                          <a:pt x="5490" y="251"/>
                          <a:pt x="5490" y="168"/>
                        </a:cubicBezTo>
                        <a:cubicBezTo>
                          <a:pt x="5490" y="72"/>
                          <a:pt x="5418" y="1"/>
                          <a:pt x="533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11"/>
                  <p:cNvSpPr/>
                  <p:nvPr/>
                </p:nvSpPr>
                <p:spPr>
                  <a:xfrm>
                    <a:off x="3954351" y="1703423"/>
                    <a:ext cx="44371" cy="106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4" h="335" extrusionOk="0">
                        <a:moveTo>
                          <a:pt x="155" y="1"/>
                        </a:moveTo>
                        <a:cubicBezTo>
                          <a:pt x="72" y="1"/>
                          <a:pt x="1" y="72"/>
                          <a:pt x="1" y="168"/>
                        </a:cubicBezTo>
                        <a:cubicBezTo>
                          <a:pt x="1" y="251"/>
                          <a:pt x="72" y="334"/>
                          <a:pt x="155" y="334"/>
                        </a:cubicBezTo>
                        <a:lnTo>
                          <a:pt x="1227" y="334"/>
                        </a:lnTo>
                        <a:cubicBezTo>
                          <a:pt x="1322" y="334"/>
                          <a:pt x="1394" y="251"/>
                          <a:pt x="1394" y="168"/>
                        </a:cubicBezTo>
                        <a:cubicBezTo>
                          <a:pt x="1394" y="72"/>
                          <a:pt x="1322" y="1"/>
                          <a:pt x="122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11"/>
                  <p:cNvSpPr/>
                  <p:nvPr/>
                </p:nvSpPr>
                <p:spPr>
                  <a:xfrm>
                    <a:off x="3716358" y="1544655"/>
                    <a:ext cx="361971" cy="3149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72" h="9895" extrusionOk="0">
                        <a:moveTo>
                          <a:pt x="3513" y="6751"/>
                        </a:moveTo>
                        <a:lnTo>
                          <a:pt x="3346" y="7477"/>
                        </a:lnTo>
                        <a:lnTo>
                          <a:pt x="1953" y="7477"/>
                        </a:lnTo>
                        <a:lnTo>
                          <a:pt x="1953" y="7489"/>
                        </a:lnTo>
                        <a:cubicBezTo>
                          <a:pt x="1656" y="7489"/>
                          <a:pt x="1394" y="7251"/>
                          <a:pt x="1394" y="6941"/>
                        </a:cubicBezTo>
                        <a:lnTo>
                          <a:pt x="1394" y="6751"/>
                        </a:lnTo>
                        <a:close/>
                        <a:moveTo>
                          <a:pt x="9430" y="333"/>
                        </a:moveTo>
                        <a:cubicBezTo>
                          <a:pt x="9728" y="333"/>
                          <a:pt x="9990" y="572"/>
                          <a:pt x="9990" y="881"/>
                        </a:cubicBezTo>
                        <a:lnTo>
                          <a:pt x="9990" y="5870"/>
                        </a:lnTo>
                        <a:cubicBezTo>
                          <a:pt x="9990" y="6168"/>
                          <a:pt x="9752" y="6418"/>
                          <a:pt x="9430" y="6418"/>
                        </a:cubicBezTo>
                        <a:lnTo>
                          <a:pt x="6597" y="6418"/>
                        </a:lnTo>
                        <a:cubicBezTo>
                          <a:pt x="6561" y="6418"/>
                          <a:pt x="6537" y="6429"/>
                          <a:pt x="6501" y="6441"/>
                        </a:cubicBezTo>
                        <a:lnTo>
                          <a:pt x="3489" y="8501"/>
                        </a:lnTo>
                        <a:cubicBezTo>
                          <a:pt x="3465" y="8501"/>
                          <a:pt x="3465" y="8489"/>
                          <a:pt x="3465" y="8489"/>
                        </a:cubicBezTo>
                        <a:lnTo>
                          <a:pt x="3906" y="6608"/>
                        </a:lnTo>
                        <a:cubicBezTo>
                          <a:pt x="3918" y="6560"/>
                          <a:pt x="3906" y="6501"/>
                          <a:pt x="3870" y="6477"/>
                        </a:cubicBezTo>
                        <a:cubicBezTo>
                          <a:pt x="3834" y="6429"/>
                          <a:pt x="3799" y="6418"/>
                          <a:pt x="3739" y="6418"/>
                        </a:cubicBezTo>
                        <a:lnTo>
                          <a:pt x="894" y="6418"/>
                        </a:lnTo>
                        <a:cubicBezTo>
                          <a:pt x="596" y="6418"/>
                          <a:pt x="346" y="6179"/>
                          <a:pt x="346" y="5870"/>
                        </a:cubicBezTo>
                        <a:lnTo>
                          <a:pt x="346" y="881"/>
                        </a:lnTo>
                        <a:cubicBezTo>
                          <a:pt x="346" y="584"/>
                          <a:pt x="584" y="333"/>
                          <a:pt x="894" y="333"/>
                        </a:cubicBezTo>
                        <a:close/>
                        <a:moveTo>
                          <a:pt x="10502" y="1405"/>
                        </a:moveTo>
                        <a:cubicBezTo>
                          <a:pt x="10800" y="1405"/>
                          <a:pt x="11061" y="1643"/>
                          <a:pt x="11061" y="1953"/>
                        </a:cubicBezTo>
                        <a:lnTo>
                          <a:pt x="11061" y="6941"/>
                        </a:lnTo>
                        <a:cubicBezTo>
                          <a:pt x="11050" y="7239"/>
                          <a:pt x="10788" y="7489"/>
                          <a:pt x="10490" y="7489"/>
                        </a:cubicBezTo>
                        <a:lnTo>
                          <a:pt x="7656" y="7489"/>
                        </a:lnTo>
                        <a:cubicBezTo>
                          <a:pt x="7609" y="7489"/>
                          <a:pt x="7549" y="7525"/>
                          <a:pt x="7513" y="7549"/>
                        </a:cubicBezTo>
                        <a:cubicBezTo>
                          <a:pt x="7490" y="7596"/>
                          <a:pt x="7478" y="7644"/>
                          <a:pt x="7490" y="7680"/>
                        </a:cubicBezTo>
                        <a:lnTo>
                          <a:pt x="7918" y="9561"/>
                        </a:lnTo>
                        <a:lnTo>
                          <a:pt x="7918" y="9573"/>
                        </a:lnTo>
                        <a:lnTo>
                          <a:pt x="7906" y="9573"/>
                        </a:lnTo>
                        <a:lnTo>
                          <a:pt x="5216" y="7727"/>
                        </a:lnTo>
                        <a:lnTo>
                          <a:pt x="6644" y="6751"/>
                        </a:lnTo>
                        <a:lnTo>
                          <a:pt x="9430" y="6751"/>
                        </a:lnTo>
                        <a:cubicBezTo>
                          <a:pt x="9930" y="6751"/>
                          <a:pt x="10311" y="6358"/>
                          <a:pt x="10311" y="5870"/>
                        </a:cubicBezTo>
                        <a:lnTo>
                          <a:pt x="10311" y="1405"/>
                        </a:lnTo>
                        <a:close/>
                        <a:moveTo>
                          <a:pt x="882" y="0"/>
                        </a:moveTo>
                        <a:cubicBezTo>
                          <a:pt x="393" y="0"/>
                          <a:pt x="1" y="393"/>
                          <a:pt x="1" y="881"/>
                        </a:cubicBezTo>
                        <a:lnTo>
                          <a:pt x="1" y="5870"/>
                        </a:lnTo>
                        <a:cubicBezTo>
                          <a:pt x="1" y="6358"/>
                          <a:pt x="393" y="6739"/>
                          <a:pt x="882" y="6739"/>
                        </a:cubicBezTo>
                        <a:lnTo>
                          <a:pt x="1072" y="6739"/>
                        </a:lnTo>
                        <a:lnTo>
                          <a:pt x="1072" y="6941"/>
                        </a:lnTo>
                        <a:cubicBezTo>
                          <a:pt x="1072" y="7430"/>
                          <a:pt x="1465" y="7811"/>
                          <a:pt x="1953" y="7811"/>
                        </a:cubicBezTo>
                        <a:lnTo>
                          <a:pt x="3275" y="7811"/>
                        </a:lnTo>
                        <a:lnTo>
                          <a:pt x="3144" y="8406"/>
                        </a:lnTo>
                        <a:cubicBezTo>
                          <a:pt x="3108" y="8549"/>
                          <a:pt x="3168" y="8692"/>
                          <a:pt x="3287" y="8763"/>
                        </a:cubicBezTo>
                        <a:cubicBezTo>
                          <a:pt x="3346" y="8811"/>
                          <a:pt x="3430" y="8823"/>
                          <a:pt x="3489" y="8823"/>
                        </a:cubicBezTo>
                        <a:cubicBezTo>
                          <a:pt x="3561" y="8823"/>
                          <a:pt x="3620" y="8811"/>
                          <a:pt x="3680" y="8763"/>
                        </a:cubicBezTo>
                        <a:lnTo>
                          <a:pt x="4918" y="7918"/>
                        </a:lnTo>
                        <a:lnTo>
                          <a:pt x="7704" y="9835"/>
                        </a:lnTo>
                        <a:cubicBezTo>
                          <a:pt x="7763" y="9882"/>
                          <a:pt x="7847" y="9894"/>
                          <a:pt x="7906" y="9894"/>
                        </a:cubicBezTo>
                        <a:cubicBezTo>
                          <a:pt x="7978" y="9894"/>
                          <a:pt x="8037" y="9882"/>
                          <a:pt x="8097" y="9835"/>
                        </a:cubicBezTo>
                        <a:cubicBezTo>
                          <a:pt x="8216" y="9763"/>
                          <a:pt x="8275" y="9620"/>
                          <a:pt x="8240" y="9477"/>
                        </a:cubicBezTo>
                        <a:lnTo>
                          <a:pt x="7859" y="7811"/>
                        </a:lnTo>
                        <a:lnTo>
                          <a:pt x="10490" y="7811"/>
                        </a:lnTo>
                        <a:cubicBezTo>
                          <a:pt x="10978" y="7811"/>
                          <a:pt x="11371" y="7430"/>
                          <a:pt x="11371" y="6941"/>
                        </a:cubicBezTo>
                        <a:lnTo>
                          <a:pt x="11371" y="1953"/>
                        </a:lnTo>
                        <a:cubicBezTo>
                          <a:pt x="11371" y="1476"/>
                          <a:pt x="10966" y="1072"/>
                          <a:pt x="10490" y="1072"/>
                        </a:cubicBezTo>
                        <a:lnTo>
                          <a:pt x="10299" y="1072"/>
                        </a:lnTo>
                        <a:lnTo>
                          <a:pt x="10299" y="881"/>
                        </a:lnTo>
                        <a:cubicBezTo>
                          <a:pt x="10299" y="393"/>
                          <a:pt x="9918" y="0"/>
                          <a:pt x="941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8" name="Google Shape;138;p11"/>
            <p:cNvGrpSpPr/>
            <p:nvPr/>
          </p:nvGrpSpPr>
          <p:grpSpPr>
            <a:xfrm>
              <a:off x="710272" y="2304710"/>
              <a:ext cx="2079600" cy="839503"/>
              <a:chOff x="710272" y="2304800"/>
              <a:chExt cx="2079600" cy="839503"/>
            </a:xfrm>
          </p:grpSpPr>
          <p:sp>
            <p:nvSpPr>
              <p:cNvPr id="139" name="Google Shape;139;p11"/>
              <p:cNvSpPr txBox="1"/>
              <p:nvPr/>
            </p:nvSpPr>
            <p:spPr>
              <a:xfrm>
                <a:off x="710272" y="255420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>
                    <a:solidFill>
                      <a:schemeClr val="accent4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Continuous learning and deepen understanding around AWS.</a:t>
                </a:r>
                <a:endParaRPr sz="12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0" name="Google Shape;140;p11"/>
              <p:cNvSpPr txBox="1"/>
              <p:nvPr/>
            </p:nvSpPr>
            <p:spPr>
              <a:xfrm>
                <a:off x="710272" y="230480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700" dirty="0">
                    <a:solidFill>
                      <a:srgbClr val="FEAE17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Knowledge Sharing</a:t>
                </a:r>
                <a:endParaRPr sz="1700" dirty="0">
                  <a:solidFill>
                    <a:srgbClr val="FEAE1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41" name="Google Shape;141;p11"/>
          <p:cNvGrpSpPr/>
          <p:nvPr/>
        </p:nvGrpSpPr>
        <p:grpSpPr>
          <a:xfrm>
            <a:off x="713723" y="3062300"/>
            <a:ext cx="3519626" cy="1406993"/>
            <a:chOff x="713748" y="2791400"/>
            <a:chExt cx="3519626" cy="1406993"/>
          </a:xfrm>
        </p:grpSpPr>
        <p:grpSp>
          <p:nvGrpSpPr>
            <p:cNvPr id="142" name="Google Shape;142;p11"/>
            <p:cNvGrpSpPr/>
            <p:nvPr/>
          </p:nvGrpSpPr>
          <p:grpSpPr>
            <a:xfrm>
              <a:off x="3212879" y="2791400"/>
              <a:ext cx="1020494" cy="883743"/>
              <a:chOff x="3212879" y="2791400"/>
              <a:chExt cx="1020494" cy="883743"/>
            </a:xfrm>
          </p:grpSpPr>
          <p:sp>
            <p:nvSpPr>
              <p:cNvPr id="143" name="Google Shape;143;p11"/>
              <p:cNvSpPr/>
              <p:nvPr/>
            </p:nvSpPr>
            <p:spPr>
              <a:xfrm>
                <a:off x="3212879" y="2791400"/>
                <a:ext cx="1020494" cy="883743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96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96"/>
                    </a:lnTo>
                    <a:lnTo>
                      <a:pt x="2925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3500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>
                <a:off x="3287576" y="2856087"/>
                <a:ext cx="871101" cy="754370"/>
              </a:xfrm>
              <a:custGeom>
                <a:avLst/>
                <a:gdLst/>
                <a:ahLst/>
                <a:cxnLst/>
                <a:rect l="l" t="t" r="r" b="b"/>
                <a:pathLst>
                  <a:path w="39006" h="33779" extrusionOk="0">
                    <a:moveTo>
                      <a:pt x="9752" y="1"/>
                    </a:moveTo>
                    <a:lnTo>
                      <a:pt x="1" y="16896"/>
                    </a:lnTo>
                    <a:lnTo>
                      <a:pt x="9752" y="33779"/>
                    </a:lnTo>
                    <a:lnTo>
                      <a:pt x="29254" y="33779"/>
                    </a:lnTo>
                    <a:lnTo>
                      <a:pt x="39006" y="16896"/>
                    </a:lnTo>
                    <a:lnTo>
                      <a:pt x="29254" y="1"/>
                    </a:lnTo>
                    <a:close/>
                  </a:path>
                </a:pathLst>
              </a:custGeom>
              <a:solidFill>
                <a:srgbClr val="F350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" name="Google Shape;145;p11"/>
              <p:cNvGrpSpPr/>
              <p:nvPr/>
            </p:nvGrpSpPr>
            <p:grpSpPr>
              <a:xfrm>
                <a:off x="3563943" y="3073906"/>
                <a:ext cx="318367" cy="318731"/>
                <a:chOff x="3725461" y="2444712"/>
                <a:chExt cx="334279" cy="334661"/>
              </a:xfrm>
            </p:grpSpPr>
            <p:sp>
              <p:nvSpPr>
                <p:cNvPr id="146" name="Google Shape;146;p11"/>
                <p:cNvSpPr/>
                <p:nvPr/>
              </p:nvSpPr>
              <p:spPr>
                <a:xfrm>
                  <a:off x="3939200" y="2554239"/>
                  <a:ext cx="53092" cy="5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668" extrusionOk="0">
                      <a:moveTo>
                        <a:pt x="834" y="334"/>
                      </a:moveTo>
                      <a:cubicBezTo>
                        <a:pt x="1108" y="334"/>
                        <a:pt x="1334" y="548"/>
                        <a:pt x="1334" y="834"/>
                      </a:cubicBezTo>
                      <a:cubicBezTo>
                        <a:pt x="1334" y="1119"/>
                        <a:pt x="1108" y="1346"/>
                        <a:pt x="834" y="1346"/>
                      </a:cubicBezTo>
                      <a:cubicBezTo>
                        <a:pt x="548" y="1346"/>
                        <a:pt x="322" y="1119"/>
                        <a:pt x="322" y="834"/>
                      </a:cubicBezTo>
                      <a:cubicBezTo>
                        <a:pt x="322" y="548"/>
                        <a:pt x="548" y="334"/>
                        <a:pt x="834" y="334"/>
                      </a:cubicBezTo>
                      <a:close/>
                      <a:moveTo>
                        <a:pt x="834" y="0"/>
                      </a:moveTo>
                      <a:cubicBezTo>
                        <a:pt x="370" y="0"/>
                        <a:pt x="0" y="369"/>
                        <a:pt x="0" y="834"/>
                      </a:cubicBezTo>
                      <a:cubicBezTo>
                        <a:pt x="0" y="1298"/>
                        <a:pt x="370" y="1667"/>
                        <a:pt x="834" y="1667"/>
                      </a:cubicBezTo>
                      <a:cubicBezTo>
                        <a:pt x="1286" y="1667"/>
                        <a:pt x="1667" y="1298"/>
                        <a:pt x="1667" y="834"/>
                      </a:cubicBezTo>
                      <a:cubicBezTo>
                        <a:pt x="1667" y="369"/>
                        <a:pt x="1286" y="0"/>
                        <a:pt x="8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11"/>
                <p:cNvSpPr/>
                <p:nvPr/>
              </p:nvSpPr>
              <p:spPr>
                <a:xfrm>
                  <a:off x="3941078" y="2618281"/>
                  <a:ext cx="68625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549" extrusionOk="0">
                      <a:moveTo>
                        <a:pt x="775" y="0"/>
                      </a:moveTo>
                      <a:cubicBezTo>
                        <a:pt x="549" y="0"/>
                        <a:pt x="311" y="60"/>
                        <a:pt x="120" y="167"/>
                      </a:cubicBezTo>
                      <a:cubicBezTo>
                        <a:pt x="37" y="203"/>
                        <a:pt x="1" y="310"/>
                        <a:pt x="37" y="381"/>
                      </a:cubicBezTo>
                      <a:cubicBezTo>
                        <a:pt x="72" y="443"/>
                        <a:pt x="140" y="479"/>
                        <a:pt x="201" y="479"/>
                      </a:cubicBezTo>
                      <a:cubicBezTo>
                        <a:pt x="223" y="479"/>
                        <a:pt x="244" y="474"/>
                        <a:pt x="263" y="465"/>
                      </a:cubicBezTo>
                      <a:cubicBezTo>
                        <a:pt x="418" y="381"/>
                        <a:pt x="596" y="346"/>
                        <a:pt x="751" y="346"/>
                      </a:cubicBezTo>
                      <a:cubicBezTo>
                        <a:pt x="1275" y="346"/>
                        <a:pt x="1704" y="727"/>
                        <a:pt x="1799" y="1215"/>
                      </a:cubicBezTo>
                      <a:lnTo>
                        <a:pt x="751" y="1215"/>
                      </a:lnTo>
                      <a:cubicBezTo>
                        <a:pt x="668" y="1215"/>
                        <a:pt x="584" y="1298"/>
                        <a:pt x="584" y="1382"/>
                      </a:cubicBezTo>
                      <a:cubicBezTo>
                        <a:pt x="584" y="1477"/>
                        <a:pt x="668" y="1548"/>
                        <a:pt x="751" y="1548"/>
                      </a:cubicBezTo>
                      <a:lnTo>
                        <a:pt x="1977" y="1548"/>
                      </a:lnTo>
                      <a:cubicBezTo>
                        <a:pt x="2061" y="1548"/>
                        <a:pt x="2144" y="1477"/>
                        <a:pt x="2144" y="1382"/>
                      </a:cubicBezTo>
                      <a:cubicBezTo>
                        <a:pt x="2156" y="620"/>
                        <a:pt x="1525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11"/>
                <p:cNvSpPr/>
                <p:nvPr/>
              </p:nvSpPr>
              <p:spPr>
                <a:xfrm>
                  <a:off x="3775116" y="2618281"/>
                  <a:ext cx="68625" cy="49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6" h="1549" extrusionOk="0">
                      <a:moveTo>
                        <a:pt x="1381" y="0"/>
                      </a:moveTo>
                      <a:cubicBezTo>
                        <a:pt x="631" y="0"/>
                        <a:pt x="0" y="620"/>
                        <a:pt x="0" y="1382"/>
                      </a:cubicBezTo>
                      <a:cubicBezTo>
                        <a:pt x="0" y="1477"/>
                        <a:pt x="71" y="1548"/>
                        <a:pt x="167" y="1548"/>
                      </a:cubicBezTo>
                      <a:lnTo>
                        <a:pt x="1405" y="1548"/>
                      </a:lnTo>
                      <a:cubicBezTo>
                        <a:pt x="1488" y="1548"/>
                        <a:pt x="1560" y="1477"/>
                        <a:pt x="1560" y="1382"/>
                      </a:cubicBezTo>
                      <a:cubicBezTo>
                        <a:pt x="1560" y="1298"/>
                        <a:pt x="1500" y="1215"/>
                        <a:pt x="1417" y="1215"/>
                      </a:cubicBezTo>
                      <a:lnTo>
                        <a:pt x="357" y="1215"/>
                      </a:lnTo>
                      <a:cubicBezTo>
                        <a:pt x="429" y="715"/>
                        <a:pt x="881" y="346"/>
                        <a:pt x="1405" y="346"/>
                      </a:cubicBezTo>
                      <a:cubicBezTo>
                        <a:pt x="1584" y="346"/>
                        <a:pt x="1738" y="381"/>
                        <a:pt x="1893" y="465"/>
                      </a:cubicBezTo>
                      <a:cubicBezTo>
                        <a:pt x="1914" y="475"/>
                        <a:pt x="1938" y="481"/>
                        <a:pt x="1962" y="481"/>
                      </a:cubicBezTo>
                      <a:cubicBezTo>
                        <a:pt x="2022" y="481"/>
                        <a:pt x="2086" y="449"/>
                        <a:pt x="2119" y="381"/>
                      </a:cubicBezTo>
                      <a:cubicBezTo>
                        <a:pt x="2155" y="310"/>
                        <a:pt x="2131" y="203"/>
                        <a:pt x="2036" y="167"/>
                      </a:cubicBezTo>
                      <a:cubicBezTo>
                        <a:pt x="1846" y="60"/>
                        <a:pt x="1607" y="0"/>
                        <a:pt x="13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11"/>
                <p:cNvSpPr/>
                <p:nvPr/>
              </p:nvSpPr>
              <p:spPr>
                <a:xfrm>
                  <a:off x="3793291" y="2554239"/>
                  <a:ext cx="53092" cy="53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" h="1668" extrusionOk="0">
                      <a:moveTo>
                        <a:pt x="834" y="334"/>
                      </a:moveTo>
                      <a:cubicBezTo>
                        <a:pt x="1108" y="334"/>
                        <a:pt x="1334" y="548"/>
                        <a:pt x="1334" y="834"/>
                      </a:cubicBezTo>
                      <a:cubicBezTo>
                        <a:pt x="1334" y="1119"/>
                        <a:pt x="1108" y="1346"/>
                        <a:pt x="834" y="1346"/>
                      </a:cubicBezTo>
                      <a:cubicBezTo>
                        <a:pt x="548" y="1346"/>
                        <a:pt x="322" y="1119"/>
                        <a:pt x="322" y="834"/>
                      </a:cubicBezTo>
                      <a:cubicBezTo>
                        <a:pt x="322" y="548"/>
                        <a:pt x="560" y="334"/>
                        <a:pt x="834" y="334"/>
                      </a:cubicBezTo>
                      <a:close/>
                      <a:moveTo>
                        <a:pt x="834" y="0"/>
                      </a:moveTo>
                      <a:cubicBezTo>
                        <a:pt x="370" y="0"/>
                        <a:pt x="1" y="369"/>
                        <a:pt x="1" y="834"/>
                      </a:cubicBezTo>
                      <a:cubicBezTo>
                        <a:pt x="1" y="1298"/>
                        <a:pt x="370" y="1667"/>
                        <a:pt x="834" y="1667"/>
                      </a:cubicBezTo>
                      <a:cubicBezTo>
                        <a:pt x="1286" y="1667"/>
                        <a:pt x="1667" y="1298"/>
                        <a:pt x="1667" y="834"/>
                      </a:cubicBezTo>
                      <a:cubicBezTo>
                        <a:pt x="1667" y="369"/>
                        <a:pt x="1286" y="0"/>
                        <a:pt x="8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11"/>
                <p:cNvSpPr/>
                <p:nvPr/>
              </p:nvSpPr>
              <p:spPr>
                <a:xfrm>
                  <a:off x="3858097" y="2540584"/>
                  <a:ext cx="69007" cy="6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" h="2168" extrusionOk="0">
                      <a:moveTo>
                        <a:pt x="1084" y="346"/>
                      </a:moveTo>
                      <a:cubicBezTo>
                        <a:pt x="1501" y="346"/>
                        <a:pt x="1834" y="667"/>
                        <a:pt x="1834" y="1084"/>
                      </a:cubicBezTo>
                      <a:cubicBezTo>
                        <a:pt x="1834" y="1501"/>
                        <a:pt x="1501" y="1834"/>
                        <a:pt x="1084" y="1834"/>
                      </a:cubicBezTo>
                      <a:cubicBezTo>
                        <a:pt x="667" y="1834"/>
                        <a:pt x="346" y="1501"/>
                        <a:pt x="346" y="1084"/>
                      </a:cubicBezTo>
                      <a:cubicBezTo>
                        <a:pt x="346" y="667"/>
                        <a:pt x="667" y="346"/>
                        <a:pt x="1084" y="346"/>
                      </a:cubicBezTo>
                      <a:close/>
                      <a:moveTo>
                        <a:pt x="1084" y="1"/>
                      </a:moveTo>
                      <a:cubicBezTo>
                        <a:pt x="489" y="1"/>
                        <a:pt x="1" y="489"/>
                        <a:pt x="1" y="1084"/>
                      </a:cubicBezTo>
                      <a:cubicBezTo>
                        <a:pt x="1" y="1679"/>
                        <a:pt x="489" y="2168"/>
                        <a:pt x="1084" y="2168"/>
                      </a:cubicBezTo>
                      <a:cubicBezTo>
                        <a:pt x="1679" y="2168"/>
                        <a:pt x="2167" y="1679"/>
                        <a:pt x="2167" y="1084"/>
                      </a:cubicBezTo>
                      <a:cubicBezTo>
                        <a:pt x="2167" y="489"/>
                        <a:pt x="1679" y="1"/>
                        <a:pt x="108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11"/>
                <p:cNvSpPr/>
                <p:nvPr/>
              </p:nvSpPr>
              <p:spPr>
                <a:xfrm>
                  <a:off x="3834224" y="2620159"/>
                  <a:ext cx="116752" cy="633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1990" extrusionOk="0">
                      <a:moveTo>
                        <a:pt x="1834" y="322"/>
                      </a:moveTo>
                      <a:cubicBezTo>
                        <a:pt x="2596" y="322"/>
                        <a:pt x="3239" y="906"/>
                        <a:pt x="3310" y="1656"/>
                      </a:cubicBezTo>
                      <a:lnTo>
                        <a:pt x="358" y="1656"/>
                      </a:lnTo>
                      <a:cubicBezTo>
                        <a:pt x="453" y="906"/>
                        <a:pt x="1072" y="322"/>
                        <a:pt x="1834" y="322"/>
                      </a:cubicBezTo>
                      <a:close/>
                      <a:moveTo>
                        <a:pt x="1834" y="1"/>
                      </a:moveTo>
                      <a:cubicBezTo>
                        <a:pt x="822" y="1"/>
                        <a:pt x="0" y="823"/>
                        <a:pt x="0" y="1835"/>
                      </a:cubicBezTo>
                      <a:cubicBezTo>
                        <a:pt x="0" y="1918"/>
                        <a:pt x="84" y="1989"/>
                        <a:pt x="167" y="1989"/>
                      </a:cubicBezTo>
                      <a:lnTo>
                        <a:pt x="3489" y="1989"/>
                      </a:lnTo>
                      <a:cubicBezTo>
                        <a:pt x="3572" y="1989"/>
                        <a:pt x="3656" y="1918"/>
                        <a:pt x="3656" y="1835"/>
                      </a:cubicBezTo>
                      <a:cubicBezTo>
                        <a:pt x="3668" y="823"/>
                        <a:pt x="2846" y="1"/>
                        <a:pt x="18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11"/>
                <p:cNvSpPr/>
                <p:nvPr/>
              </p:nvSpPr>
              <p:spPr>
                <a:xfrm>
                  <a:off x="3725461" y="2444712"/>
                  <a:ext cx="334279" cy="33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2" h="10514" extrusionOk="0">
                      <a:moveTo>
                        <a:pt x="5418" y="905"/>
                      </a:moveTo>
                      <a:cubicBezTo>
                        <a:pt x="7680" y="1001"/>
                        <a:pt x="9513" y="2834"/>
                        <a:pt x="9597" y="5096"/>
                      </a:cubicBezTo>
                      <a:lnTo>
                        <a:pt x="9192" y="5096"/>
                      </a:lnTo>
                      <a:cubicBezTo>
                        <a:pt x="9109" y="5096"/>
                        <a:pt x="9037" y="5168"/>
                        <a:pt x="9037" y="5263"/>
                      </a:cubicBezTo>
                      <a:cubicBezTo>
                        <a:pt x="9037" y="5346"/>
                        <a:pt x="9109" y="5418"/>
                        <a:pt x="9192" y="5418"/>
                      </a:cubicBezTo>
                      <a:lnTo>
                        <a:pt x="9597" y="5418"/>
                      </a:lnTo>
                      <a:cubicBezTo>
                        <a:pt x="9513" y="7704"/>
                        <a:pt x="7692" y="9525"/>
                        <a:pt x="5418" y="9609"/>
                      </a:cubicBezTo>
                      <a:lnTo>
                        <a:pt x="5418" y="9204"/>
                      </a:lnTo>
                      <a:cubicBezTo>
                        <a:pt x="5418" y="9109"/>
                        <a:pt x="5346" y="9037"/>
                        <a:pt x="5251" y="9037"/>
                      </a:cubicBezTo>
                      <a:cubicBezTo>
                        <a:pt x="5168" y="9037"/>
                        <a:pt x="5084" y="9109"/>
                        <a:pt x="5084" y="9204"/>
                      </a:cubicBezTo>
                      <a:lnTo>
                        <a:pt x="5084" y="9609"/>
                      </a:lnTo>
                      <a:cubicBezTo>
                        <a:pt x="2822" y="9513"/>
                        <a:pt x="1000" y="7680"/>
                        <a:pt x="905" y="5418"/>
                      </a:cubicBezTo>
                      <a:lnTo>
                        <a:pt x="1310" y="5418"/>
                      </a:lnTo>
                      <a:cubicBezTo>
                        <a:pt x="1393" y="5418"/>
                        <a:pt x="1477" y="5346"/>
                        <a:pt x="1477" y="5263"/>
                      </a:cubicBezTo>
                      <a:cubicBezTo>
                        <a:pt x="1477" y="5168"/>
                        <a:pt x="1393" y="5096"/>
                        <a:pt x="1310" y="5096"/>
                      </a:cubicBezTo>
                      <a:lnTo>
                        <a:pt x="905" y="5096"/>
                      </a:lnTo>
                      <a:cubicBezTo>
                        <a:pt x="1000" y="2834"/>
                        <a:pt x="2822" y="1001"/>
                        <a:pt x="5084" y="905"/>
                      </a:cubicBezTo>
                      <a:lnTo>
                        <a:pt x="5084" y="1310"/>
                      </a:lnTo>
                      <a:cubicBezTo>
                        <a:pt x="5084" y="1405"/>
                        <a:pt x="5168" y="1477"/>
                        <a:pt x="5251" y="1477"/>
                      </a:cubicBezTo>
                      <a:cubicBezTo>
                        <a:pt x="5346" y="1477"/>
                        <a:pt x="5418" y="1405"/>
                        <a:pt x="5418" y="1310"/>
                      </a:cubicBezTo>
                      <a:lnTo>
                        <a:pt x="5418" y="905"/>
                      </a:lnTo>
                      <a:close/>
                      <a:moveTo>
                        <a:pt x="5251" y="0"/>
                      </a:moveTo>
                      <a:cubicBezTo>
                        <a:pt x="5168" y="0"/>
                        <a:pt x="5084" y="84"/>
                        <a:pt x="5084" y="167"/>
                      </a:cubicBezTo>
                      <a:lnTo>
                        <a:pt x="5084" y="572"/>
                      </a:lnTo>
                      <a:cubicBezTo>
                        <a:pt x="2632" y="655"/>
                        <a:pt x="655" y="2644"/>
                        <a:pt x="560" y="5096"/>
                      </a:cubicBezTo>
                      <a:lnTo>
                        <a:pt x="167" y="5096"/>
                      </a:lnTo>
                      <a:cubicBezTo>
                        <a:pt x="72" y="5096"/>
                        <a:pt x="0" y="5168"/>
                        <a:pt x="0" y="5263"/>
                      </a:cubicBezTo>
                      <a:cubicBezTo>
                        <a:pt x="0" y="5346"/>
                        <a:pt x="72" y="5418"/>
                        <a:pt x="167" y="5418"/>
                      </a:cubicBezTo>
                      <a:lnTo>
                        <a:pt x="560" y="5418"/>
                      </a:lnTo>
                      <a:cubicBezTo>
                        <a:pt x="655" y="7882"/>
                        <a:pt x="2632" y="9859"/>
                        <a:pt x="5084" y="9942"/>
                      </a:cubicBezTo>
                      <a:lnTo>
                        <a:pt x="5084" y="10347"/>
                      </a:lnTo>
                      <a:cubicBezTo>
                        <a:pt x="5084" y="10442"/>
                        <a:pt x="5168" y="10514"/>
                        <a:pt x="5251" y="10514"/>
                      </a:cubicBezTo>
                      <a:cubicBezTo>
                        <a:pt x="5346" y="10514"/>
                        <a:pt x="5418" y="10442"/>
                        <a:pt x="5418" y="10347"/>
                      </a:cubicBezTo>
                      <a:lnTo>
                        <a:pt x="5418" y="9942"/>
                      </a:lnTo>
                      <a:cubicBezTo>
                        <a:pt x="7870" y="9859"/>
                        <a:pt x="9847" y="7882"/>
                        <a:pt x="9942" y="5418"/>
                      </a:cubicBezTo>
                      <a:lnTo>
                        <a:pt x="10347" y="5418"/>
                      </a:lnTo>
                      <a:cubicBezTo>
                        <a:pt x="10430" y="5418"/>
                        <a:pt x="10502" y="5346"/>
                        <a:pt x="10502" y="5263"/>
                      </a:cubicBezTo>
                      <a:cubicBezTo>
                        <a:pt x="10502" y="5168"/>
                        <a:pt x="10442" y="5096"/>
                        <a:pt x="10347" y="5096"/>
                      </a:cubicBezTo>
                      <a:lnTo>
                        <a:pt x="9942" y="5096"/>
                      </a:lnTo>
                      <a:cubicBezTo>
                        <a:pt x="9847" y="2644"/>
                        <a:pt x="7870" y="655"/>
                        <a:pt x="5418" y="572"/>
                      </a:cubicBezTo>
                      <a:lnTo>
                        <a:pt x="5418" y="167"/>
                      </a:lnTo>
                      <a:cubicBezTo>
                        <a:pt x="5418" y="84"/>
                        <a:pt x="5346" y="0"/>
                        <a:pt x="52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3" name="Google Shape;153;p11"/>
            <p:cNvGrpSpPr/>
            <p:nvPr/>
          </p:nvGrpSpPr>
          <p:grpSpPr>
            <a:xfrm>
              <a:off x="713748" y="3358692"/>
              <a:ext cx="2079600" cy="839701"/>
              <a:chOff x="713748" y="3358692"/>
              <a:chExt cx="2079600" cy="839701"/>
            </a:xfrm>
          </p:grpSpPr>
          <p:sp>
            <p:nvSpPr>
              <p:cNvPr id="154" name="Google Shape;154;p11"/>
              <p:cNvSpPr txBox="1"/>
              <p:nvPr/>
            </p:nvSpPr>
            <p:spPr>
              <a:xfrm>
                <a:off x="713748" y="3608293"/>
                <a:ext cx="2079600" cy="5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200" dirty="0">
                    <a:solidFill>
                      <a:srgbClr val="F3500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Connect with like-minded people, collaborate &amp; exchange Ideas</a:t>
                </a:r>
                <a:endParaRPr sz="1200" dirty="0">
                  <a:solidFill>
                    <a:srgbClr val="F3500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55" name="Google Shape;155;p11"/>
              <p:cNvSpPr txBox="1"/>
              <p:nvPr/>
            </p:nvSpPr>
            <p:spPr>
              <a:xfrm>
                <a:off x="713748" y="3358692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700">
                    <a:solidFill>
                      <a:srgbClr val="F3500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Networking</a:t>
                </a:r>
                <a:endParaRPr sz="1700">
                  <a:solidFill>
                    <a:srgbClr val="F3500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/>
        </p:nvSpPr>
        <p:spPr>
          <a:xfrm>
            <a:off x="101550" y="1117050"/>
            <a:ext cx="8940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8" name="Google Shape;168;p13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86894" cy="12493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 txBox="1"/>
          <p:nvPr/>
        </p:nvSpPr>
        <p:spPr>
          <a:xfrm>
            <a:off x="710250" y="67420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Past Events</a:t>
            </a:r>
            <a:endParaRPr sz="33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70" name="Google Shape;1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17050"/>
            <a:ext cx="3543886" cy="15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079" y="3003827"/>
            <a:ext cx="4069522" cy="18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025" y="834500"/>
            <a:ext cx="3039826" cy="170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325" y="2917677"/>
            <a:ext cx="3804800" cy="213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3"/>
          <p:cNvPicPr preferRelativeResize="0"/>
          <p:nvPr/>
        </p:nvPicPr>
        <p:blipFill rotWithShape="1">
          <a:blip r:embed="rId8">
            <a:alphaModFix/>
          </a:blip>
          <a:srcRect t="14478" r="8742"/>
          <a:stretch/>
        </p:blipFill>
        <p:spPr>
          <a:xfrm>
            <a:off x="3064000" y="1802875"/>
            <a:ext cx="3890749" cy="205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/>
        </p:nvSpPr>
        <p:spPr>
          <a:xfrm>
            <a:off x="1005559" y="192472"/>
            <a:ext cx="6787623" cy="469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Agenda:</a:t>
            </a:r>
            <a:br>
              <a:rPr lang="en-IN" sz="3300" dirty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</a:br>
            <a:endParaRPr sz="2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>
              <a:lnSpc>
                <a:spcPct val="150000"/>
              </a:lnSpc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IN" sz="20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Introduction </a:t>
            </a:r>
            <a:r>
              <a:rPr lang="en-IN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to Cloud Computing </a:t>
            </a:r>
          </a:p>
          <a:p>
            <a:pPr marL="457200" lvl="0" indent="-381000">
              <a:lnSpc>
                <a:spcPct val="150000"/>
              </a:lnSpc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IN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Introduction to AWS</a:t>
            </a:r>
          </a:p>
          <a:p>
            <a:pPr marL="457200" lvl="0" indent="-381000">
              <a:lnSpc>
                <a:spcPct val="150000"/>
              </a:lnSpc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IN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AWS Core Services</a:t>
            </a:r>
          </a:p>
          <a:p>
            <a:pPr marL="457200" lvl="0" indent="-381000">
              <a:lnSpc>
                <a:spcPct val="150000"/>
              </a:lnSpc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IN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Security and Compliance</a:t>
            </a:r>
          </a:p>
          <a:p>
            <a:pPr marL="457200" lvl="0" indent="-381000">
              <a:lnSpc>
                <a:spcPct val="150000"/>
              </a:lnSpc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IN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Use Case Demo</a:t>
            </a:r>
          </a:p>
          <a:p>
            <a:pPr marL="457200" lvl="0" indent="-381000">
              <a:lnSpc>
                <a:spcPct val="150000"/>
              </a:lnSpc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IN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AWS Certifications and Careers</a:t>
            </a:r>
          </a:p>
          <a:p>
            <a:pPr marL="457200" lvl="0" indent="-381000">
              <a:lnSpc>
                <a:spcPct val="150000"/>
              </a:lnSpc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IN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Q&amp;A</a:t>
            </a:r>
          </a:p>
          <a:p>
            <a:pPr marL="457200" lvl="0" indent="-381000">
              <a:lnSpc>
                <a:spcPct val="150000"/>
              </a:lnSpc>
              <a:buClr>
                <a:schemeClr val="lt1"/>
              </a:buClr>
              <a:buSzPts val="2400"/>
              <a:buFont typeface="Montserrat"/>
              <a:buChar char="●"/>
            </a:pPr>
            <a:r>
              <a:rPr lang="en-IN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Quiz </a:t>
            </a:r>
          </a:p>
        </p:txBody>
      </p:sp>
      <p:pic>
        <p:nvPicPr>
          <p:cNvPr id="50" name="Google Shape;50;p8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86894" cy="124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 descr="A picture containing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86892" cy="124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446" y="1249368"/>
            <a:ext cx="6611294" cy="37170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86893" y="470795"/>
            <a:ext cx="54286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Register yourself at </a:t>
            </a:r>
            <a:r>
              <a:rPr lang="en-IN" sz="3200" dirty="0" err="1" smtClean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Konfhub</a:t>
            </a:r>
            <a:r>
              <a:rPr lang="en-IN" sz="3200" dirty="0" smtClean="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…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828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60358_Summit 2020_Template_Dark">
  <a:themeElements>
    <a:clrScheme name="AWS-User-Groups">
      <a:dk1>
        <a:srgbClr val="1C232F"/>
      </a:dk1>
      <a:lt1>
        <a:srgbClr val="FFFFFF"/>
      </a:lt1>
      <a:dk2>
        <a:srgbClr val="44546A"/>
      </a:dk2>
      <a:lt2>
        <a:srgbClr val="E7E6E6"/>
      </a:lt2>
      <a:accent1>
        <a:srgbClr val="A166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A166FF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198</TotalTime>
  <Words>192</Words>
  <Application>Microsoft Office PowerPoint</Application>
  <PresentationFormat>On-screen Show (16:9)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Montserrat SemiBold</vt:lpstr>
      <vt:lpstr>Wingdings</vt:lpstr>
      <vt:lpstr>Montserrat</vt:lpstr>
      <vt:lpstr>Play</vt:lpstr>
      <vt:lpstr>Fira Sans Extra Condensed Medium</vt:lpstr>
      <vt:lpstr>Roboto</vt:lpstr>
      <vt:lpstr>Lobster</vt:lpstr>
      <vt:lpstr>4-60358_Summit 2020_Template_Dark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8</cp:revision>
  <dcterms:modified xsi:type="dcterms:W3CDTF">2023-10-13T09:29:11Z</dcterms:modified>
</cp:coreProperties>
</file>